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70" r:id="rId2"/>
  </p:sldMasterIdLst>
  <p:notesMasterIdLst>
    <p:notesMasterId r:id="rId21"/>
  </p:notesMasterIdLst>
  <p:handoutMasterIdLst>
    <p:handoutMasterId r:id="rId22"/>
  </p:handoutMasterIdLst>
  <p:sldIdLst>
    <p:sldId id="269" r:id="rId3"/>
    <p:sldId id="257" r:id="rId4"/>
    <p:sldId id="271" r:id="rId5"/>
    <p:sldId id="264" r:id="rId6"/>
    <p:sldId id="272" r:id="rId7"/>
    <p:sldId id="281" r:id="rId8"/>
    <p:sldId id="273" r:id="rId9"/>
    <p:sldId id="280" r:id="rId10"/>
    <p:sldId id="282" r:id="rId11"/>
    <p:sldId id="275" r:id="rId12"/>
    <p:sldId id="278" r:id="rId13"/>
    <p:sldId id="277" r:id="rId14"/>
    <p:sldId id="288" r:id="rId15"/>
    <p:sldId id="284" r:id="rId16"/>
    <p:sldId id="287" r:id="rId17"/>
    <p:sldId id="285" r:id="rId18"/>
    <p:sldId id="289" r:id="rId19"/>
    <p:sldId id="265" r:id="rId20"/>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EEDF2"/>
    <a:srgbClr val="3C3C3B"/>
    <a:srgbClr val="36363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showGuides="1">
      <p:cViewPr varScale="1">
        <p:scale>
          <a:sx n="78" d="100"/>
          <a:sy n="78" d="100"/>
        </p:scale>
        <p:origin x="835" y="72"/>
      </p:cViewPr>
      <p:guideLst>
        <p:guide orient="horz" pos="2160"/>
        <p:guide pos="3840"/>
      </p:guideLst>
    </p:cSldViewPr>
  </p:slideViewPr>
  <p:notesTextViewPr>
    <p:cViewPr>
      <p:scale>
        <a:sx n="3" d="2"/>
        <a:sy n="3" d="2"/>
      </p:scale>
      <p:origin x="0" y="0"/>
    </p:cViewPr>
  </p:notesTextViewPr>
  <p:sorterViewPr>
    <p:cViewPr>
      <p:scale>
        <a:sx n="100" d="100"/>
        <a:sy n="100" d="100"/>
      </p:scale>
      <p:origin x="0" y="0"/>
    </p:cViewPr>
  </p:sorterViewPr>
  <p:notesViewPr>
    <p:cSldViewPr snapToGrid="0">
      <p:cViewPr varScale="1">
        <p:scale>
          <a:sx n="55" d="100"/>
          <a:sy n="55" d="100"/>
        </p:scale>
        <p:origin x="2880" y="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tableStyles" Target="tableStyles.xml"/><Relationship Id="rId3" Type="http://schemas.openxmlformats.org/officeDocument/2006/relationships/slide" Target="slides/slide1.xml"/><Relationship Id="rId21" Type="http://schemas.openxmlformats.org/officeDocument/2006/relationships/notesMaster" Target="notesMasters/notes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handoutMaster" Target="handoutMasters/handoutMaster1.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DDC47E2-1DCA-4D67-982E-475301D78788}" type="doc">
      <dgm:prSet loTypeId="urn:microsoft.com/office/officeart/2005/8/layout/hProcess6" loCatId="process" qsTypeId="urn:microsoft.com/office/officeart/2005/8/quickstyle/simple1" qsCatId="simple" csTypeId="urn:microsoft.com/office/officeart/2005/8/colors/colorful1" csCatId="colorful" phldr="1"/>
      <dgm:spPr/>
      <dgm:t>
        <a:bodyPr/>
        <a:lstStyle/>
        <a:p>
          <a:endParaRPr lang="es-CL"/>
        </a:p>
      </dgm:t>
    </dgm:pt>
    <dgm:pt modelId="{2B09A2DF-78D1-4FF6-B217-35BF70212C86}">
      <dgm:prSet phldrT="[Texto]"/>
      <dgm:spPr>
        <a:solidFill>
          <a:srgbClr val="0070C0"/>
        </a:solidFill>
      </dgm:spPr>
      <dgm:t>
        <a:bodyPr/>
        <a:lstStyle/>
        <a:p>
          <a:r>
            <a:rPr lang="es-CL" dirty="0">
              <a:solidFill>
                <a:schemeClr val="bg1"/>
              </a:solidFill>
            </a:rPr>
            <a:t>Cliente</a:t>
          </a:r>
        </a:p>
      </dgm:t>
    </dgm:pt>
    <dgm:pt modelId="{BAA1BBB4-4279-4334-954E-E72CD2030329}" type="parTrans" cxnId="{6FC2086A-D6AD-4207-B32D-F093081D3391}">
      <dgm:prSet/>
      <dgm:spPr/>
      <dgm:t>
        <a:bodyPr/>
        <a:lstStyle/>
        <a:p>
          <a:endParaRPr lang="es-CL"/>
        </a:p>
      </dgm:t>
    </dgm:pt>
    <dgm:pt modelId="{7420A2C2-5FB1-4E2C-9F75-9DAFC7C32CB8}" type="sibTrans" cxnId="{6FC2086A-D6AD-4207-B32D-F093081D3391}">
      <dgm:prSet/>
      <dgm:spPr/>
      <dgm:t>
        <a:bodyPr/>
        <a:lstStyle/>
        <a:p>
          <a:endParaRPr lang="es-CL"/>
        </a:p>
      </dgm:t>
    </dgm:pt>
    <dgm:pt modelId="{015693FE-5CD3-4272-A332-55EDB8DF2503}">
      <dgm:prSet phldrT="[Texto]" custT="1"/>
      <dgm:spPr>
        <a:solidFill>
          <a:schemeClr val="bg1">
            <a:lumMod val="75000"/>
          </a:schemeClr>
        </a:solidFill>
      </dgm:spPr>
      <dgm:t>
        <a:bodyPr/>
        <a:lstStyle/>
        <a:p>
          <a:r>
            <a:rPr lang="es-CL" sz="900" b="1" dirty="0">
              <a:solidFill>
                <a:schemeClr val="tx1"/>
              </a:solidFill>
            </a:rPr>
            <a:t>Carga nomina facturas</a:t>
          </a:r>
        </a:p>
      </dgm:t>
    </dgm:pt>
    <dgm:pt modelId="{E7AF9C8F-3A93-4865-8D4C-D4BBFD71C1E0}" type="parTrans" cxnId="{15595CC7-9C9E-431B-8093-5BDF1ED6E147}">
      <dgm:prSet/>
      <dgm:spPr/>
      <dgm:t>
        <a:bodyPr/>
        <a:lstStyle/>
        <a:p>
          <a:endParaRPr lang="es-CL"/>
        </a:p>
      </dgm:t>
    </dgm:pt>
    <dgm:pt modelId="{0B90EB02-71B2-40D0-9DEE-8D845E145D7F}" type="sibTrans" cxnId="{15595CC7-9C9E-431B-8093-5BDF1ED6E147}">
      <dgm:prSet/>
      <dgm:spPr/>
      <dgm:t>
        <a:bodyPr/>
        <a:lstStyle/>
        <a:p>
          <a:endParaRPr lang="es-CL"/>
        </a:p>
      </dgm:t>
    </dgm:pt>
    <dgm:pt modelId="{2B03D916-1C55-4B52-8F44-16F179470FE9}">
      <dgm:prSet phldrT="[Texto]" custT="1"/>
      <dgm:spPr>
        <a:solidFill>
          <a:schemeClr val="bg1">
            <a:lumMod val="75000"/>
          </a:schemeClr>
        </a:solidFill>
      </dgm:spPr>
      <dgm:t>
        <a:bodyPr/>
        <a:lstStyle/>
        <a:p>
          <a:endParaRPr lang="es-CL" sz="900" b="1" dirty="0">
            <a:solidFill>
              <a:schemeClr val="tx1"/>
            </a:solidFill>
          </a:endParaRPr>
        </a:p>
      </dgm:t>
    </dgm:pt>
    <dgm:pt modelId="{A663958E-612D-48D2-8527-36F7C876155D}" type="parTrans" cxnId="{900C1331-77C4-4626-9B8C-0D792C11EB56}">
      <dgm:prSet/>
      <dgm:spPr/>
      <dgm:t>
        <a:bodyPr/>
        <a:lstStyle/>
        <a:p>
          <a:endParaRPr lang="es-CL"/>
        </a:p>
      </dgm:t>
    </dgm:pt>
    <dgm:pt modelId="{A8A2CBF1-5D0F-42DC-B980-D5CA50F6038F}" type="sibTrans" cxnId="{900C1331-77C4-4626-9B8C-0D792C11EB56}">
      <dgm:prSet/>
      <dgm:spPr/>
      <dgm:t>
        <a:bodyPr/>
        <a:lstStyle/>
        <a:p>
          <a:endParaRPr lang="es-CL"/>
        </a:p>
      </dgm:t>
    </dgm:pt>
    <dgm:pt modelId="{0895A7C1-5191-4A40-9777-67019A973DBC}">
      <dgm:prSet phldrT="[Texto]"/>
      <dgm:spPr>
        <a:solidFill>
          <a:srgbClr val="0070C0"/>
        </a:solidFill>
      </dgm:spPr>
      <dgm:t>
        <a:bodyPr/>
        <a:lstStyle/>
        <a:p>
          <a:r>
            <a:rPr lang="es-CL" dirty="0">
              <a:solidFill>
                <a:schemeClr val="bg1"/>
              </a:solidFill>
            </a:rPr>
            <a:t>Proveedor</a:t>
          </a:r>
        </a:p>
      </dgm:t>
    </dgm:pt>
    <dgm:pt modelId="{2121FF94-7958-4235-BB65-9CC368BAAD13}" type="parTrans" cxnId="{27138C6E-E56F-477E-B6C5-B3006868FE54}">
      <dgm:prSet/>
      <dgm:spPr/>
      <dgm:t>
        <a:bodyPr/>
        <a:lstStyle/>
        <a:p>
          <a:endParaRPr lang="es-CL"/>
        </a:p>
      </dgm:t>
    </dgm:pt>
    <dgm:pt modelId="{CB7BD550-173E-4AE4-8345-E9B8D3F1CF19}" type="sibTrans" cxnId="{27138C6E-E56F-477E-B6C5-B3006868FE54}">
      <dgm:prSet/>
      <dgm:spPr/>
      <dgm:t>
        <a:bodyPr/>
        <a:lstStyle/>
        <a:p>
          <a:endParaRPr lang="es-CL"/>
        </a:p>
      </dgm:t>
    </dgm:pt>
    <dgm:pt modelId="{5CFA3E77-B455-4A09-B49A-607048B70154}">
      <dgm:prSet phldrT="[Texto]" custT="1"/>
      <dgm:spPr>
        <a:solidFill>
          <a:schemeClr val="bg1">
            <a:lumMod val="75000"/>
          </a:schemeClr>
        </a:solidFill>
      </dgm:spPr>
      <dgm:t>
        <a:bodyPr/>
        <a:lstStyle/>
        <a:p>
          <a:r>
            <a:rPr lang="es-CL" sz="900" b="1" dirty="0">
              <a:solidFill>
                <a:schemeClr val="tx1"/>
              </a:solidFill>
            </a:rPr>
            <a:t>Selecciona doctos</a:t>
          </a:r>
        </a:p>
      </dgm:t>
    </dgm:pt>
    <dgm:pt modelId="{D80DE0DF-F5D2-4ACA-B588-CC950F59B35A}" type="parTrans" cxnId="{10D0F29F-4282-4BD5-8B36-B7270F84997C}">
      <dgm:prSet/>
      <dgm:spPr/>
      <dgm:t>
        <a:bodyPr/>
        <a:lstStyle/>
        <a:p>
          <a:endParaRPr lang="es-CL"/>
        </a:p>
      </dgm:t>
    </dgm:pt>
    <dgm:pt modelId="{16306DED-01C9-4F3F-8722-D18762E4A372}" type="sibTrans" cxnId="{10D0F29F-4282-4BD5-8B36-B7270F84997C}">
      <dgm:prSet/>
      <dgm:spPr/>
      <dgm:t>
        <a:bodyPr/>
        <a:lstStyle/>
        <a:p>
          <a:endParaRPr lang="es-CL"/>
        </a:p>
      </dgm:t>
    </dgm:pt>
    <dgm:pt modelId="{4DB850C2-FC70-4090-86A9-15BD6E805387}">
      <dgm:prSet phldrT="[Texto]" custT="1"/>
      <dgm:spPr>
        <a:solidFill>
          <a:schemeClr val="bg1">
            <a:lumMod val="75000"/>
          </a:schemeClr>
        </a:solidFill>
      </dgm:spPr>
      <dgm:t>
        <a:bodyPr/>
        <a:lstStyle/>
        <a:p>
          <a:r>
            <a:rPr lang="es-CL" sz="900" b="1" dirty="0">
              <a:solidFill>
                <a:schemeClr val="tx1"/>
              </a:solidFill>
            </a:rPr>
            <a:t>Aprueba</a:t>
          </a:r>
        </a:p>
      </dgm:t>
    </dgm:pt>
    <dgm:pt modelId="{C576826D-9077-44A0-B599-8D72F09886DD}" type="parTrans" cxnId="{E06D6EF9-AD2A-4C0B-9D77-97060164E024}">
      <dgm:prSet/>
      <dgm:spPr/>
      <dgm:t>
        <a:bodyPr/>
        <a:lstStyle/>
        <a:p>
          <a:endParaRPr lang="es-CL"/>
        </a:p>
      </dgm:t>
    </dgm:pt>
    <dgm:pt modelId="{8797E987-E029-45D9-938D-33BC0EE3E7F4}" type="sibTrans" cxnId="{E06D6EF9-AD2A-4C0B-9D77-97060164E024}">
      <dgm:prSet/>
      <dgm:spPr/>
      <dgm:t>
        <a:bodyPr/>
        <a:lstStyle/>
        <a:p>
          <a:endParaRPr lang="es-CL"/>
        </a:p>
      </dgm:t>
    </dgm:pt>
    <dgm:pt modelId="{0895F186-FA94-4A34-884F-40FF9B99429C}">
      <dgm:prSet phldrT="[Texto]"/>
      <dgm:spPr>
        <a:solidFill>
          <a:srgbClr val="0070C0"/>
        </a:solidFill>
      </dgm:spPr>
      <dgm:t>
        <a:bodyPr/>
        <a:lstStyle/>
        <a:p>
          <a:r>
            <a:rPr lang="es-CL" dirty="0">
              <a:solidFill>
                <a:schemeClr val="bg1"/>
              </a:solidFill>
            </a:rPr>
            <a:t>Proceso Indexa</a:t>
          </a:r>
        </a:p>
      </dgm:t>
    </dgm:pt>
    <dgm:pt modelId="{084B28C0-817C-467E-82B8-B6798964CDE6}" type="parTrans" cxnId="{C91D03BA-D64F-4F04-BA54-EEE4ED0497AD}">
      <dgm:prSet/>
      <dgm:spPr/>
      <dgm:t>
        <a:bodyPr/>
        <a:lstStyle/>
        <a:p>
          <a:endParaRPr lang="es-CL"/>
        </a:p>
      </dgm:t>
    </dgm:pt>
    <dgm:pt modelId="{78C372DC-21F5-43CD-8B8B-B6ABEB23F2C7}" type="sibTrans" cxnId="{C91D03BA-D64F-4F04-BA54-EEE4ED0497AD}">
      <dgm:prSet/>
      <dgm:spPr/>
      <dgm:t>
        <a:bodyPr/>
        <a:lstStyle/>
        <a:p>
          <a:endParaRPr lang="es-CL"/>
        </a:p>
      </dgm:t>
    </dgm:pt>
    <dgm:pt modelId="{D6A55497-A2F9-4496-8E98-63F073409867}">
      <dgm:prSet phldrT="[Texto]" custT="1"/>
      <dgm:spPr>
        <a:solidFill>
          <a:schemeClr val="bg1">
            <a:lumMod val="75000"/>
          </a:schemeClr>
        </a:solidFill>
      </dgm:spPr>
      <dgm:t>
        <a:bodyPr/>
        <a:lstStyle/>
        <a:p>
          <a:r>
            <a:rPr lang="es-CL" sz="900" b="1" dirty="0">
              <a:solidFill>
                <a:schemeClr val="tx1"/>
              </a:solidFill>
            </a:rPr>
            <a:t>Envía Remesa Finan.</a:t>
          </a:r>
        </a:p>
        <a:p>
          <a:endParaRPr lang="es-CL" sz="900" b="1" dirty="0">
            <a:solidFill>
              <a:schemeClr val="tx1"/>
            </a:solidFill>
          </a:endParaRPr>
        </a:p>
      </dgm:t>
    </dgm:pt>
    <dgm:pt modelId="{E3D4649E-6A44-4CF9-8945-77C17383ADF8}" type="parTrans" cxnId="{09F426FB-27BB-421D-BB1D-5E293916237E}">
      <dgm:prSet/>
      <dgm:spPr/>
      <dgm:t>
        <a:bodyPr/>
        <a:lstStyle/>
        <a:p>
          <a:endParaRPr lang="es-CL"/>
        </a:p>
      </dgm:t>
    </dgm:pt>
    <dgm:pt modelId="{44CA2DB4-F854-4D22-B70E-9CFA8D39444F}" type="sibTrans" cxnId="{09F426FB-27BB-421D-BB1D-5E293916237E}">
      <dgm:prSet/>
      <dgm:spPr/>
      <dgm:t>
        <a:bodyPr/>
        <a:lstStyle/>
        <a:p>
          <a:endParaRPr lang="es-CL"/>
        </a:p>
      </dgm:t>
    </dgm:pt>
    <dgm:pt modelId="{CE096848-D3FA-4BAD-B178-02A52242FEC1}">
      <dgm:prSet phldrT="[Texto]"/>
      <dgm:spPr/>
      <dgm:t>
        <a:bodyPr/>
        <a:lstStyle/>
        <a:p>
          <a:r>
            <a:rPr lang="es-CL" dirty="0"/>
            <a:t>Casilla RBI</a:t>
          </a:r>
        </a:p>
      </dgm:t>
    </dgm:pt>
    <dgm:pt modelId="{EC65173F-0AB5-40FD-A024-74F3AE6F0B2F}" type="parTrans" cxnId="{BB3D183D-9242-49AE-90E2-4E288AC580BD}">
      <dgm:prSet/>
      <dgm:spPr/>
      <dgm:t>
        <a:bodyPr/>
        <a:lstStyle/>
        <a:p>
          <a:endParaRPr lang="es-CL"/>
        </a:p>
      </dgm:t>
    </dgm:pt>
    <dgm:pt modelId="{26C6E32E-81AC-4AEB-B135-FE444EB5888D}" type="sibTrans" cxnId="{BB3D183D-9242-49AE-90E2-4E288AC580BD}">
      <dgm:prSet/>
      <dgm:spPr/>
      <dgm:t>
        <a:bodyPr/>
        <a:lstStyle/>
        <a:p>
          <a:endParaRPr lang="es-CL"/>
        </a:p>
      </dgm:t>
    </dgm:pt>
    <dgm:pt modelId="{82F33C49-A07D-4889-AD31-805DBC145558}">
      <dgm:prSet phldrT="[Texto]"/>
      <dgm:spPr>
        <a:solidFill>
          <a:srgbClr val="FF0000"/>
        </a:solidFill>
      </dgm:spPr>
      <dgm:t>
        <a:bodyPr/>
        <a:lstStyle/>
        <a:p>
          <a:r>
            <a:rPr lang="es-CL"/>
            <a:t>Banco</a:t>
          </a:r>
          <a:endParaRPr lang="es-CL" dirty="0"/>
        </a:p>
      </dgm:t>
    </dgm:pt>
    <dgm:pt modelId="{3A978E30-2BE5-4E69-8B7D-4B06B8047FA6}" type="parTrans" cxnId="{67EB70F2-8472-4838-86EA-EBB102EC952C}">
      <dgm:prSet/>
      <dgm:spPr/>
      <dgm:t>
        <a:bodyPr/>
        <a:lstStyle/>
        <a:p>
          <a:endParaRPr lang="es-CL"/>
        </a:p>
      </dgm:t>
    </dgm:pt>
    <dgm:pt modelId="{374FF0CB-E916-44C3-BEB4-8A464C7DEDF5}" type="sibTrans" cxnId="{67EB70F2-8472-4838-86EA-EBB102EC952C}">
      <dgm:prSet/>
      <dgm:spPr/>
      <dgm:t>
        <a:bodyPr/>
        <a:lstStyle/>
        <a:p>
          <a:endParaRPr lang="es-CL"/>
        </a:p>
      </dgm:t>
    </dgm:pt>
    <dgm:pt modelId="{B2DF884B-02FD-4AD7-8D0C-A99C04972EBE}">
      <dgm:prSet phldrT="[Texto]" custT="1"/>
      <dgm:spPr>
        <a:solidFill>
          <a:schemeClr val="bg1">
            <a:lumMod val="75000"/>
          </a:schemeClr>
        </a:solidFill>
      </dgm:spPr>
      <dgm:t>
        <a:bodyPr/>
        <a:lstStyle/>
        <a:p>
          <a:r>
            <a:rPr lang="es-CL" sz="900" b="1" dirty="0">
              <a:solidFill>
                <a:schemeClr val="tx1"/>
              </a:solidFill>
            </a:rPr>
            <a:t>Transmite Remesa de Finan.</a:t>
          </a:r>
        </a:p>
      </dgm:t>
    </dgm:pt>
    <dgm:pt modelId="{E744FFA0-9FAF-4CB8-9BAF-78312AA7616B}" type="parTrans" cxnId="{B95E4D50-C3E1-41F2-83E2-4F7592DA1387}">
      <dgm:prSet/>
      <dgm:spPr/>
      <dgm:t>
        <a:bodyPr/>
        <a:lstStyle/>
        <a:p>
          <a:endParaRPr lang="es-CL"/>
        </a:p>
      </dgm:t>
    </dgm:pt>
    <dgm:pt modelId="{8AC021F7-E232-44CD-9CCF-C5336DC68400}" type="sibTrans" cxnId="{B95E4D50-C3E1-41F2-83E2-4F7592DA1387}">
      <dgm:prSet/>
      <dgm:spPr/>
      <dgm:t>
        <a:bodyPr/>
        <a:lstStyle/>
        <a:p>
          <a:endParaRPr lang="es-CL"/>
        </a:p>
      </dgm:t>
    </dgm:pt>
    <dgm:pt modelId="{27BFE83A-078E-448A-B21B-2EC7714F29E2}">
      <dgm:prSet phldrT="[Texto]" custT="1"/>
      <dgm:spPr>
        <a:solidFill>
          <a:schemeClr val="bg1">
            <a:lumMod val="75000"/>
          </a:schemeClr>
        </a:solidFill>
      </dgm:spPr>
      <dgm:t>
        <a:bodyPr/>
        <a:lstStyle/>
        <a:p>
          <a:endParaRPr lang="es-CL" sz="900" b="1" dirty="0">
            <a:solidFill>
              <a:schemeClr val="tx1"/>
            </a:solidFill>
          </a:endParaRPr>
        </a:p>
      </dgm:t>
    </dgm:pt>
    <dgm:pt modelId="{B0BBC85E-DFD8-40AA-BC3C-F5E6D4D5347F}" type="parTrans" cxnId="{7A4913E5-5F3E-4986-9DE0-2ECE2A863A91}">
      <dgm:prSet/>
      <dgm:spPr/>
      <dgm:t>
        <a:bodyPr/>
        <a:lstStyle/>
        <a:p>
          <a:endParaRPr lang="es-CL"/>
        </a:p>
      </dgm:t>
    </dgm:pt>
    <dgm:pt modelId="{913FB331-99DD-4C6E-8904-91459B2C8AF0}" type="sibTrans" cxnId="{7A4913E5-5F3E-4986-9DE0-2ECE2A863A91}">
      <dgm:prSet/>
      <dgm:spPr/>
      <dgm:t>
        <a:bodyPr/>
        <a:lstStyle/>
        <a:p>
          <a:endParaRPr lang="es-CL"/>
        </a:p>
      </dgm:t>
    </dgm:pt>
    <dgm:pt modelId="{C7FD9281-0519-486B-B660-CDC515167D6F}">
      <dgm:prSet phldrT="[Texto]"/>
      <dgm:spPr>
        <a:solidFill>
          <a:srgbClr val="FF0000"/>
        </a:solidFill>
      </dgm:spPr>
      <dgm:t>
        <a:bodyPr/>
        <a:lstStyle/>
        <a:p>
          <a:r>
            <a:rPr lang="es-CL" dirty="0"/>
            <a:t>Fabrica</a:t>
          </a:r>
        </a:p>
      </dgm:t>
    </dgm:pt>
    <dgm:pt modelId="{FEF2609E-8BE1-452C-BE81-71226FA03D86}" type="parTrans" cxnId="{C624A02A-6C2A-445A-B5C8-D1A759E4C1AB}">
      <dgm:prSet/>
      <dgm:spPr/>
      <dgm:t>
        <a:bodyPr/>
        <a:lstStyle/>
        <a:p>
          <a:endParaRPr lang="es-CL"/>
        </a:p>
      </dgm:t>
    </dgm:pt>
    <dgm:pt modelId="{07BD5604-DB95-4C19-8541-D28E5FB43823}" type="sibTrans" cxnId="{C624A02A-6C2A-445A-B5C8-D1A759E4C1AB}">
      <dgm:prSet/>
      <dgm:spPr/>
      <dgm:t>
        <a:bodyPr/>
        <a:lstStyle/>
        <a:p>
          <a:endParaRPr lang="es-CL"/>
        </a:p>
      </dgm:t>
    </dgm:pt>
    <dgm:pt modelId="{077CAD84-2444-4A52-9542-C0559269DE6F}">
      <dgm:prSet phldrT="[Texto]" custT="1"/>
      <dgm:spPr>
        <a:solidFill>
          <a:schemeClr val="bg1">
            <a:lumMod val="75000"/>
          </a:schemeClr>
        </a:solidFill>
      </dgm:spPr>
      <dgm:t>
        <a:bodyPr/>
        <a:lstStyle/>
        <a:p>
          <a:r>
            <a:rPr lang="es-CL" sz="900" b="1" dirty="0">
              <a:solidFill>
                <a:schemeClr val="tx1"/>
              </a:solidFill>
            </a:rPr>
            <a:t>Rescata y carga Remesa Finan.</a:t>
          </a:r>
        </a:p>
      </dgm:t>
    </dgm:pt>
    <dgm:pt modelId="{48C56D57-BDB4-4024-8F6B-D500B0592393}" type="parTrans" cxnId="{71FA3D3D-9AD5-4F53-BC8E-69883783DAD7}">
      <dgm:prSet/>
      <dgm:spPr/>
      <dgm:t>
        <a:bodyPr/>
        <a:lstStyle/>
        <a:p>
          <a:endParaRPr lang="es-CL"/>
        </a:p>
      </dgm:t>
    </dgm:pt>
    <dgm:pt modelId="{974BF112-9A92-42F9-897C-452B38E48F6C}" type="sibTrans" cxnId="{71FA3D3D-9AD5-4F53-BC8E-69883783DAD7}">
      <dgm:prSet/>
      <dgm:spPr/>
      <dgm:t>
        <a:bodyPr/>
        <a:lstStyle/>
        <a:p>
          <a:endParaRPr lang="es-CL"/>
        </a:p>
      </dgm:t>
    </dgm:pt>
    <dgm:pt modelId="{625609E2-41B9-4F92-ABBB-A5C5AB779F4E}">
      <dgm:prSet phldrT="[Texto]" custT="1"/>
      <dgm:spPr>
        <a:solidFill>
          <a:schemeClr val="bg1">
            <a:lumMod val="75000"/>
          </a:schemeClr>
        </a:solidFill>
      </dgm:spPr>
      <dgm:t>
        <a:bodyPr/>
        <a:lstStyle/>
        <a:p>
          <a:r>
            <a:rPr lang="es-CL" sz="900" b="1" dirty="0">
              <a:solidFill>
                <a:schemeClr val="tx1"/>
              </a:solidFill>
            </a:rPr>
            <a:t>Cursa</a:t>
          </a:r>
        </a:p>
      </dgm:t>
    </dgm:pt>
    <dgm:pt modelId="{EACF60A8-343B-4301-A95C-F8B16D902D85}" type="parTrans" cxnId="{B50E36D0-72D4-42F5-850A-1A8EADF6027A}">
      <dgm:prSet/>
      <dgm:spPr/>
      <dgm:t>
        <a:bodyPr/>
        <a:lstStyle/>
        <a:p>
          <a:endParaRPr lang="es-CL"/>
        </a:p>
      </dgm:t>
    </dgm:pt>
    <dgm:pt modelId="{66B509C8-D779-4533-A347-538C8B7D05C4}" type="sibTrans" cxnId="{B50E36D0-72D4-42F5-850A-1A8EADF6027A}">
      <dgm:prSet/>
      <dgm:spPr/>
      <dgm:t>
        <a:bodyPr/>
        <a:lstStyle/>
        <a:p>
          <a:endParaRPr lang="es-CL"/>
        </a:p>
      </dgm:t>
    </dgm:pt>
    <dgm:pt modelId="{8EBCBEBC-8613-4452-A04F-23A13549E8EE}">
      <dgm:prSet phldrT="[Texto]" custT="1"/>
      <dgm:spPr>
        <a:solidFill>
          <a:schemeClr val="bg1">
            <a:lumMod val="75000"/>
          </a:schemeClr>
        </a:solidFill>
      </dgm:spPr>
      <dgm:t>
        <a:bodyPr/>
        <a:lstStyle/>
        <a:p>
          <a:r>
            <a:rPr lang="es-CL" sz="900" b="1" dirty="0">
              <a:solidFill>
                <a:schemeClr val="tx1"/>
              </a:solidFill>
            </a:rPr>
            <a:t>Abona al Proveedor</a:t>
          </a:r>
        </a:p>
      </dgm:t>
    </dgm:pt>
    <dgm:pt modelId="{1F485A07-F5A4-46C8-A063-0C975BED4005}" type="parTrans" cxnId="{C6A6CE9B-6BDB-4D7B-88CD-151390359EA7}">
      <dgm:prSet/>
      <dgm:spPr/>
      <dgm:t>
        <a:bodyPr/>
        <a:lstStyle/>
        <a:p>
          <a:endParaRPr lang="es-CL"/>
        </a:p>
      </dgm:t>
    </dgm:pt>
    <dgm:pt modelId="{48C15453-2AF9-4363-9608-BE46D1017573}" type="sibTrans" cxnId="{C6A6CE9B-6BDB-4D7B-88CD-151390359EA7}">
      <dgm:prSet/>
      <dgm:spPr/>
      <dgm:t>
        <a:bodyPr/>
        <a:lstStyle/>
        <a:p>
          <a:endParaRPr lang="es-CL"/>
        </a:p>
      </dgm:t>
    </dgm:pt>
    <dgm:pt modelId="{1D4F9EB9-0C34-4DC6-ADD3-F3F39230BEC4}">
      <dgm:prSet phldrT="[Texto]" custT="1"/>
      <dgm:spPr>
        <a:solidFill>
          <a:schemeClr val="bg1">
            <a:lumMod val="75000"/>
          </a:schemeClr>
        </a:solidFill>
      </dgm:spPr>
      <dgm:t>
        <a:bodyPr/>
        <a:lstStyle/>
        <a:p>
          <a:r>
            <a:rPr lang="es-CL" sz="900" b="1" dirty="0">
              <a:solidFill>
                <a:schemeClr val="tx1"/>
              </a:solidFill>
            </a:rPr>
            <a:t>Cede las facturas al Banco</a:t>
          </a:r>
        </a:p>
      </dgm:t>
    </dgm:pt>
    <dgm:pt modelId="{FD201DE2-B762-4D8C-B99E-6F103CB0682B}" type="parTrans" cxnId="{EE64C21F-4303-48ED-99A3-9D97EE728E61}">
      <dgm:prSet/>
      <dgm:spPr/>
      <dgm:t>
        <a:bodyPr/>
        <a:lstStyle/>
        <a:p>
          <a:endParaRPr lang="es-CL"/>
        </a:p>
      </dgm:t>
    </dgm:pt>
    <dgm:pt modelId="{DBC780B4-3F19-4F34-AC2C-9281B37F333D}" type="sibTrans" cxnId="{EE64C21F-4303-48ED-99A3-9D97EE728E61}">
      <dgm:prSet/>
      <dgm:spPr/>
      <dgm:t>
        <a:bodyPr/>
        <a:lstStyle/>
        <a:p>
          <a:endParaRPr lang="es-CL"/>
        </a:p>
      </dgm:t>
    </dgm:pt>
    <dgm:pt modelId="{2E85527D-CAA8-4E07-8D75-DCB303240812}" type="pres">
      <dgm:prSet presAssocID="{CDDC47E2-1DCA-4D67-982E-475301D78788}" presName="theList" presStyleCnt="0">
        <dgm:presLayoutVars>
          <dgm:dir/>
          <dgm:animLvl val="lvl"/>
          <dgm:resizeHandles val="exact"/>
        </dgm:presLayoutVars>
      </dgm:prSet>
      <dgm:spPr/>
    </dgm:pt>
    <dgm:pt modelId="{61AC60B5-E89D-4BCD-A7C6-37B51960A25B}" type="pres">
      <dgm:prSet presAssocID="{2B09A2DF-78D1-4FF6-B217-35BF70212C86}" presName="compNode" presStyleCnt="0"/>
      <dgm:spPr/>
    </dgm:pt>
    <dgm:pt modelId="{2C365336-9D8A-49E4-9E8B-272CA8C5AD89}" type="pres">
      <dgm:prSet presAssocID="{2B09A2DF-78D1-4FF6-B217-35BF70212C86}" presName="noGeometry" presStyleCnt="0"/>
      <dgm:spPr/>
    </dgm:pt>
    <dgm:pt modelId="{AA63F04D-24CD-4F48-B3AC-DAB18EE328F3}" type="pres">
      <dgm:prSet presAssocID="{2B09A2DF-78D1-4FF6-B217-35BF70212C86}" presName="childTextVisible" presStyleLbl="bgAccFollowNode1" presStyleIdx="0" presStyleCnt="6">
        <dgm:presLayoutVars>
          <dgm:bulletEnabled val="1"/>
        </dgm:presLayoutVars>
      </dgm:prSet>
      <dgm:spPr/>
    </dgm:pt>
    <dgm:pt modelId="{216827B3-CD95-4506-B532-5DB83BCFDB85}" type="pres">
      <dgm:prSet presAssocID="{2B09A2DF-78D1-4FF6-B217-35BF70212C86}" presName="childTextHidden" presStyleLbl="bgAccFollowNode1" presStyleIdx="0" presStyleCnt="6"/>
      <dgm:spPr/>
    </dgm:pt>
    <dgm:pt modelId="{C987B996-261A-41AB-A084-6ACB520535DC}" type="pres">
      <dgm:prSet presAssocID="{2B09A2DF-78D1-4FF6-B217-35BF70212C86}" presName="parentText" presStyleLbl="node1" presStyleIdx="0" presStyleCnt="6">
        <dgm:presLayoutVars>
          <dgm:chMax val="1"/>
          <dgm:bulletEnabled val="1"/>
        </dgm:presLayoutVars>
      </dgm:prSet>
      <dgm:spPr/>
    </dgm:pt>
    <dgm:pt modelId="{0551942D-212B-4D9D-8C0E-986B808B653A}" type="pres">
      <dgm:prSet presAssocID="{2B09A2DF-78D1-4FF6-B217-35BF70212C86}" presName="aSpace" presStyleCnt="0"/>
      <dgm:spPr/>
    </dgm:pt>
    <dgm:pt modelId="{C949D535-BCF5-4E2B-BBFC-E24F89DF1252}" type="pres">
      <dgm:prSet presAssocID="{0895A7C1-5191-4A40-9777-67019A973DBC}" presName="compNode" presStyleCnt="0"/>
      <dgm:spPr/>
    </dgm:pt>
    <dgm:pt modelId="{AA77FCB9-4B3F-4F23-8EFE-C5E75B33F715}" type="pres">
      <dgm:prSet presAssocID="{0895A7C1-5191-4A40-9777-67019A973DBC}" presName="noGeometry" presStyleCnt="0"/>
      <dgm:spPr/>
    </dgm:pt>
    <dgm:pt modelId="{7571CD4A-58FC-4FF0-89B2-D4FBC480CB1B}" type="pres">
      <dgm:prSet presAssocID="{0895A7C1-5191-4A40-9777-67019A973DBC}" presName="childTextVisible" presStyleLbl="bgAccFollowNode1" presStyleIdx="1" presStyleCnt="6">
        <dgm:presLayoutVars>
          <dgm:bulletEnabled val="1"/>
        </dgm:presLayoutVars>
      </dgm:prSet>
      <dgm:spPr/>
    </dgm:pt>
    <dgm:pt modelId="{E9986A6F-B120-43A2-A242-E1F653003E1D}" type="pres">
      <dgm:prSet presAssocID="{0895A7C1-5191-4A40-9777-67019A973DBC}" presName="childTextHidden" presStyleLbl="bgAccFollowNode1" presStyleIdx="1" presStyleCnt="6"/>
      <dgm:spPr/>
    </dgm:pt>
    <dgm:pt modelId="{CBB5CD2F-4D0D-44F4-9CD3-DFBD129DF91A}" type="pres">
      <dgm:prSet presAssocID="{0895A7C1-5191-4A40-9777-67019A973DBC}" presName="parentText" presStyleLbl="node1" presStyleIdx="1" presStyleCnt="6">
        <dgm:presLayoutVars>
          <dgm:chMax val="1"/>
          <dgm:bulletEnabled val="1"/>
        </dgm:presLayoutVars>
      </dgm:prSet>
      <dgm:spPr/>
    </dgm:pt>
    <dgm:pt modelId="{BF38D29A-3197-448D-B177-C1938591A59B}" type="pres">
      <dgm:prSet presAssocID="{0895A7C1-5191-4A40-9777-67019A973DBC}" presName="aSpace" presStyleCnt="0"/>
      <dgm:spPr/>
    </dgm:pt>
    <dgm:pt modelId="{DCB52DA4-608C-43F4-99E9-05A248F4DF99}" type="pres">
      <dgm:prSet presAssocID="{0895F186-FA94-4A34-884F-40FF9B99429C}" presName="compNode" presStyleCnt="0"/>
      <dgm:spPr/>
    </dgm:pt>
    <dgm:pt modelId="{972B6273-EA68-47AC-AEE5-7E66820D4DF9}" type="pres">
      <dgm:prSet presAssocID="{0895F186-FA94-4A34-884F-40FF9B99429C}" presName="noGeometry" presStyleCnt="0"/>
      <dgm:spPr/>
    </dgm:pt>
    <dgm:pt modelId="{F1C9E52F-ED72-420C-B91B-ACA8DBC091F2}" type="pres">
      <dgm:prSet presAssocID="{0895F186-FA94-4A34-884F-40FF9B99429C}" presName="childTextVisible" presStyleLbl="bgAccFollowNode1" presStyleIdx="2" presStyleCnt="6" custScaleX="83386">
        <dgm:presLayoutVars>
          <dgm:bulletEnabled val="1"/>
        </dgm:presLayoutVars>
      </dgm:prSet>
      <dgm:spPr/>
    </dgm:pt>
    <dgm:pt modelId="{E8E9C466-3C06-4A65-8198-F1CFCA1481E4}" type="pres">
      <dgm:prSet presAssocID="{0895F186-FA94-4A34-884F-40FF9B99429C}" presName="childTextHidden" presStyleLbl="bgAccFollowNode1" presStyleIdx="2" presStyleCnt="6"/>
      <dgm:spPr/>
    </dgm:pt>
    <dgm:pt modelId="{09FBDF9A-5072-4DFB-ABD9-E11141C0BD79}" type="pres">
      <dgm:prSet presAssocID="{0895F186-FA94-4A34-884F-40FF9B99429C}" presName="parentText" presStyleLbl="node1" presStyleIdx="2" presStyleCnt="6">
        <dgm:presLayoutVars>
          <dgm:chMax val="1"/>
          <dgm:bulletEnabled val="1"/>
        </dgm:presLayoutVars>
      </dgm:prSet>
      <dgm:spPr/>
    </dgm:pt>
    <dgm:pt modelId="{83BB36E4-91E7-4DA8-A317-7C0EC2D22F21}" type="pres">
      <dgm:prSet presAssocID="{0895F186-FA94-4A34-884F-40FF9B99429C}" presName="aSpace" presStyleCnt="0"/>
      <dgm:spPr/>
    </dgm:pt>
    <dgm:pt modelId="{9AD3670F-AE0F-4BE3-8A53-356455667FA7}" type="pres">
      <dgm:prSet presAssocID="{CE096848-D3FA-4BAD-B178-02A52242FEC1}" presName="compNode" presStyleCnt="0"/>
      <dgm:spPr/>
    </dgm:pt>
    <dgm:pt modelId="{10A9ADE9-DAE5-4135-B01C-D68FA8A0656B}" type="pres">
      <dgm:prSet presAssocID="{CE096848-D3FA-4BAD-B178-02A52242FEC1}" presName="noGeometry" presStyleCnt="0"/>
      <dgm:spPr/>
    </dgm:pt>
    <dgm:pt modelId="{A13A05DF-246C-4E32-A8FC-2FE1BE752102}" type="pres">
      <dgm:prSet presAssocID="{CE096848-D3FA-4BAD-B178-02A52242FEC1}" presName="childTextVisible" presStyleLbl="bgAccFollowNode1" presStyleIdx="3" presStyleCnt="6" custScaleX="90896">
        <dgm:presLayoutVars>
          <dgm:bulletEnabled val="1"/>
        </dgm:presLayoutVars>
      </dgm:prSet>
      <dgm:spPr/>
    </dgm:pt>
    <dgm:pt modelId="{EF82E9EB-3265-4FC0-9C37-3062391785FB}" type="pres">
      <dgm:prSet presAssocID="{CE096848-D3FA-4BAD-B178-02A52242FEC1}" presName="childTextHidden" presStyleLbl="bgAccFollowNode1" presStyleIdx="3" presStyleCnt="6"/>
      <dgm:spPr/>
    </dgm:pt>
    <dgm:pt modelId="{3EEAF26A-A264-4D11-AC4E-568AA62F74E6}" type="pres">
      <dgm:prSet presAssocID="{CE096848-D3FA-4BAD-B178-02A52242FEC1}" presName="parentText" presStyleLbl="node1" presStyleIdx="3" presStyleCnt="6">
        <dgm:presLayoutVars>
          <dgm:chMax val="1"/>
          <dgm:bulletEnabled val="1"/>
        </dgm:presLayoutVars>
      </dgm:prSet>
      <dgm:spPr/>
    </dgm:pt>
    <dgm:pt modelId="{0849A9DD-2DFE-4179-A45E-653221F341CC}" type="pres">
      <dgm:prSet presAssocID="{CE096848-D3FA-4BAD-B178-02A52242FEC1}" presName="aSpace" presStyleCnt="0"/>
      <dgm:spPr/>
    </dgm:pt>
    <dgm:pt modelId="{DF7CE9F7-1D2B-4EE0-A798-8735E07EAD45}" type="pres">
      <dgm:prSet presAssocID="{82F33C49-A07D-4889-AD31-805DBC145558}" presName="compNode" presStyleCnt="0"/>
      <dgm:spPr/>
    </dgm:pt>
    <dgm:pt modelId="{4D0B223F-43B5-4C93-B994-34DF47BE5364}" type="pres">
      <dgm:prSet presAssocID="{82F33C49-A07D-4889-AD31-805DBC145558}" presName="noGeometry" presStyleCnt="0"/>
      <dgm:spPr/>
    </dgm:pt>
    <dgm:pt modelId="{97F88E95-1258-43A0-ADF9-CB28299A3E3C}" type="pres">
      <dgm:prSet presAssocID="{82F33C49-A07D-4889-AD31-805DBC145558}" presName="childTextVisible" presStyleLbl="bgAccFollowNode1" presStyleIdx="4" presStyleCnt="6" custScaleX="79341">
        <dgm:presLayoutVars>
          <dgm:bulletEnabled val="1"/>
        </dgm:presLayoutVars>
      </dgm:prSet>
      <dgm:spPr/>
    </dgm:pt>
    <dgm:pt modelId="{A5CD1B25-B53B-4640-B57F-41B61DFB0750}" type="pres">
      <dgm:prSet presAssocID="{82F33C49-A07D-4889-AD31-805DBC145558}" presName="childTextHidden" presStyleLbl="bgAccFollowNode1" presStyleIdx="4" presStyleCnt="6"/>
      <dgm:spPr/>
    </dgm:pt>
    <dgm:pt modelId="{91DA44CF-9306-45B5-AE13-4213E081685B}" type="pres">
      <dgm:prSet presAssocID="{82F33C49-A07D-4889-AD31-805DBC145558}" presName="parentText" presStyleLbl="node1" presStyleIdx="4" presStyleCnt="6">
        <dgm:presLayoutVars>
          <dgm:chMax val="1"/>
          <dgm:bulletEnabled val="1"/>
        </dgm:presLayoutVars>
      </dgm:prSet>
      <dgm:spPr/>
    </dgm:pt>
    <dgm:pt modelId="{A8F65BE3-B38A-4BAD-9466-E53C910F86F7}" type="pres">
      <dgm:prSet presAssocID="{82F33C49-A07D-4889-AD31-805DBC145558}" presName="aSpace" presStyleCnt="0"/>
      <dgm:spPr/>
    </dgm:pt>
    <dgm:pt modelId="{3C2EC5B2-3780-481B-833B-64D4AFE35C30}" type="pres">
      <dgm:prSet presAssocID="{C7FD9281-0519-486B-B660-CDC515167D6F}" presName="compNode" presStyleCnt="0"/>
      <dgm:spPr/>
    </dgm:pt>
    <dgm:pt modelId="{1FA93A0B-C547-4976-9401-94B6817E2647}" type="pres">
      <dgm:prSet presAssocID="{C7FD9281-0519-486B-B660-CDC515167D6F}" presName="noGeometry" presStyleCnt="0"/>
      <dgm:spPr/>
    </dgm:pt>
    <dgm:pt modelId="{07D73080-4422-422D-9A58-8680C27882CF}" type="pres">
      <dgm:prSet presAssocID="{C7FD9281-0519-486B-B660-CDC515167D6F}" presName="childTextVisible" presStyleLbl="bgAccFollowNode1" presStyleIdx="5" presStyleCnt="6">
        <dgm:presLayoutVars>
          <dgm:bulletEnabled val="1"/>
        </dgm:presLayoutVars>
      </dgm:prSet>
      <dgm:spPr/>
    </dgm:pt>
    <dgm:pt modelId="{46659082-1E04-4169-88F5-2B3161015B13}" type="pres">
      <dgm:prSet presAssocID="{C7FD9281-0519-486B-B660-CDC515167D6F}" presName="childTextHidden" presStyleLbl="bgAccFollowNode1" presStyleIdx="5" presStyleCnt="6"/>
      <dgm:spPr/>
    </dgm:pt>
    <dgm:pt modelId="{A5A0C418-9F41-4F2F-B3B7-8C697050560A}" type="pres">
      <dgm:prSet presAssocID="{C7FD9281-0519-486B-B660-CDC515167D6F}" presName="parentText" presStyleLbl="node1" presStyleIdx="5" presStyleCnt="6">
        <dgm:presLayoutVars>
          <dgm:chMax val="1"/>
          <dgm:bulletEnabled val="1"/>
        </dgm:presLayoutVars>
      </dgm:prSet>
      <dgm:spPr/>
    </dgm:pt>
  </dgm:ptLst>
  <dgm:cxnLst>
    <dgm:cxn modelId="{F73FB512-D7BD-4A3E-BD73-2824E43C827A}" type="presOf" srcId="{CE096848-D3FA-4BAD-B178-02A52242FEC1}" destId="{3EEAF26A-A264-4D11-AC4E-568AA62F74E6}" srcOrd="0" destOrd="0" presId="urn:microsoft.com/office/officeart/2005/8/layout/hProcess6"/>
    <dgm:cxn modelId="{C2DB291B-4A1C-4307-AFFA-056EAD9B14A3}" type="presOf" srcId="{0895A7C1-5191-4A40-9777-67019A973DBC}" destId="{CBB5CD2F-4D0D-44F4-9CD3-DFBD129DF91A}" srcOrd="0" destOrd="0" presId="urn:microsoft.com/office/officeart/2005/8/layout/hProcess6"/>
    <dgm:cxn modelId="{EE64C21F-4303-48ED-99A3-9D97EE728E61}" srcId="{0895A7C1-5191-4A40-9777-67019A973DBC}" destId="{1D4F9EB9-0C34-4DC6-ADD3-F3F39230BEC4}" srcOrd="1" destOrd="0" parTransId="{FD201DE2-B762-4D8C-B99E-6F103CB0682B}" sibTransId="{DBC780B4-3F19-4F34-AC2C-9281B37F333D}"/>
    <dgm:cxn modelId="{25368A23-42F0-43D0-B4B7-4953F733F947}" type="presOf" srcId="{5CFA3E77-B455-4A09-B49A-607048B70154}" destId="{E9986A6F-B120-43A2-A242-E1F653003E1D}" srcOrd="1" destOrd="0" presId="urn:microsoft.com/office/officeart/2005/8/layout/hProcess6"/>
    <dgm:cxn modelId="{C624A02A-6C2A-445A-B5C8-D1A759E4C1AB}" srcId="{CDDC47E2-1DCA-4D67-982E-475301D78788}" destId="{C7FD9281-0519-486B-B660-CDC515167D6F}" srcOrd="5" destOrd="0" parTransId="{FEF2609E-8BE1-452C-BE81-71226FA03D86}" sibTransId="{07BD5604-DB95-4C19-8541-D28E5FB43823}"/>
    <dgm:cxn modelId="{900C1331-77C4-4626-9B8C-0D792C11EB56}" srcId="{2B09A2DF-78D1-4FF6-B217-35BF70212C86}" destId="{2B03D916-1C55-4B52-8F44-16F179470FE9}" srcOrd="1" destOrd="0" parTransId="{A663958E-612D-48D2-8527-36F7C876155D}" sibTransId="{A8A2CBF1-5D0F-42DC-B980-D5CA50F6038F}"/>
    <dgm:cxn modelId="{E087D539-3985-4C53-AD92-ECE7857CB2D7}" type="presOf" srcId="{CDDC47E2-1DCA-4D67-982E-475301D78788}" destId="{2E85527D-CAA8-4E07-8D75-DCB303240812}" srcOrd="0" destOrd="0" presId="urn:microsoft.com/office/officeart/2005/8/layout/hProcess6"/>
    <dgm:cxn modelId="{BB3D183D-9242-49AE-90E2-4E288AC580BD}" srcId="{CDDC47E2-1DCA-4D67-982E-475301D78788}" destId="{CE096848-D3FA-4BAD-B178-02A52242FEC1}" srcOrd="3" destOrd="0" parTransId="{EC65173F-0AB5-40FD-A024-74F3AE6F0B2F}" sibTransId="{26C6E32E-81AC-4AEB-B135-FE444EB5888D}"/>
    <dgm:cxn modelId="{6A3A293D-78BD-4815-B56D-27E0F54769E9}" type="presOf" srcId="{B2DF884B-02FD-4AD7-8D0C-A99C04972EBE}" destId="{A13A05DF-246C-4E32-A8FC-2FE1BE752102}" srcOrd="0" destOrd="0" presId="urn:microsoft.com/office/officeart/2005/8/layout/hProcess6"/>
    <dgm:cxn modelId="{71FA3D3D-9AD5-4F53-BC8E-69883783DAD7}" srcId="{82F33C49-A07D-4889-AD31-805DBC145558}" destId="{077CAD84-2444-4A52-9542-C0559269DE6F}" srcOrd="0" destOrd="0" parTransId="{48C56D57-BDB4-4024-8F6B-D500B0592393}" sibTransId="{974BF112-9A92-42F9-897C-452B38E48F6C}"/>
    <dgm:cxn modelId="{6FF69660-4512-45FA-9D12-795C1C654721}" type="presOf" srcId="{4DB850C2-FC70-4090-86A9-15BD6E805387}" destId="{E9986A6F-B120-43A2-A242-E1F653003E1D}" srcOrd="1" destOrd="2" presId="urn:microsoft.com/office/officeart/2005/8/layout/hProcess6"/>
    <dgm:cxn modelId="{51381967-4E8E-4F69-B02D-9524F6CD5960}" type="presOf" srcId="{4DB850C2-FC70-4090-86A9-15BD6E805387}" destId="{7571CD4A-58FC-4FF0-89B2-D4FBC480CB1B}" srcOrd="0" destOrd="2" presId="urn:microsoft.com/office/officeart/2005/8/layout/hProcess6"/>
    <dgm:cxn modelId="{D7C8DC47-A7C1-4255-8BE0-46D588863D13}" type="presOf" srcId="{1D4F9EB9-0C34-4DC6-ADD3-F3F39230BEC4}" destId="{E9986A6F-B120-43A2-A242-E1F653003E1D}" srcOrd="1" destOrd="1" presId="urn:microsoft.com/office/officeart/2005/8/layout/hProcess6"/>
    <dgm:cxn modelId="{6FC2086A-D6AD-4207-B32D-F093081D3391}" srcId="{CDDC47E2-1DCA-4D67-982E-475301D78788}" destId="{2B09A2DF-78D1-4FF6-B217-35BF70212C86}" srcOrd="0" destOrd="0" parTransId="{BAA1BBB4-4279-4334-954E-E72CD2030329}" sibTransId="{7420A2C2-5FB1-4E2C-9F75-9DAFC7C32CB8}"/>
    <dgm:cxn modelId="{A0EDD54A-8CF9-4053-A054-BB31224548F0}" type="presOf" srcId="{1D4F9EB9-0C34-4DC6-ADD3-F3F39230BEC4}" destId="{7571CD4A-58FC-4FF0-89B2-D4FBC480CB1B}" srcOrd="0" destOrd="1" presId="urn:microsoft.com/office/officeart/2005/8/layout/hProcess6"/>
    <dgm:cxn modelId="{27138C6E-E56F-477E-B6C5-B3006868FE54}" srcId="{CDDC47E2-1DCA-4D67-982E-475301D78788}" destId="{0895A7C1-5191-4A40-9777-67019A973DBC}" srcOrd="1" destOrd="0" parTransId="{2121FF94-7958-4235-BB65-9CC368BAAD13}" sibTransId="{CB7BD550-173E-4AE4-8345-E9B8D3F1CF19}"/>
    <dgm:cxn modelId="{F78F606F-F599-4A66-A6AF-F90E980C7609}" type="presOf" srcId="{27BFE83A-078E-448A-B21B-2EC7714F29E2}" destId="{A13A05DF-246C-4E32-A8FC-2FE1BE752102}" srcOrd="0" destOrd="1" presId="urn:microsoft.com/office/officeart/2005/8/layout/hProcess6"/>
    <dgm:cxn modelId="{B95E4D50-C3E1-41F2-83E2-4F7592DA1387}" srcId="{CE096848-D3FA-4BAD-B178-02A52242FEC1}" destId="{B2DF884B-02FD-4AD7-8D0C-A99C04972EBE}" srcOrd="0" destOrd="0" parTransId="{E744FFA0-9FAF-4CB8-9BAF-78312AA7616B}" sibTransId="{8AC021F7-E232-44CD-9CCF-C5336DC68400}"/>
    <dgm:cxn modelId="{BAC3F651-F375-45C7-83C8-FD7E2E75EA31}" type="presOf" srcId="{077CAD84-2444-4A52-9542-C0559269DE6F}" destId="{97F88E95-1258-43A0-ADF9-CB28299A3E3C}" srcOrd="0" destOrd="0" presId="urn:microsoft.com/office/officeart/2005/8/layout/hProcess6"/>
    <dgm:cxn modelId="{F07BD273-315C-4DDD-9330-EDE7941C8281}" type="presOf" srcId="{D6A55497-A2F9-4496-8E98-63F073409867}" destId="{F1C9E52F-ED72-420C-B91B-ACA8DBC091F2}" srcOrd="0" destOrd="0" presId="urn:microsoft.com/office/officeart/2005/8/layout/hProcess6"/>
    <dgm:cxn modelId="{C10C7C7F-527A-4E7F-996F-260DCFC80562}" type="presOf" srcId="{5CFA3E77-B455-4A09-B49A-607048B70154}" destId="{7571CD4A-58FC-4FF0-89B2-D4FBC480CB1B}" srcOrd="0" destOrd="0" presId="urn:microsoft.com/office/officeart/2005/8/layout/hProcess6"/>
    <dgm:cxn modelId="{02102181-068E-482C-9DB4-CE99AC4861B0}" type="presOf" srcId="{0895F186-FA94-4A34-884F-40FF9B99429C}" destId="{09FBDF9A-5072-4DFB-ABD9-E11141C0BD79}" srcOrd="0" destOrd="0" presId="urn:microsoft.com/office/officeart/2005/8/layout/hProcess6"/>
    <dgm:cxn modelId="{ED5C948D-0F8C-4269-AA42-ACF49FBB7E54}" type="presOf" srcId="{2B09A2DF-78D1-4FF6-B217-35BF70212C86}" destId="{C987B996-261A-41AB-A084-6ACB520535DC}" srcOrd="0" destOrd="0" presId="urn:microsoft.com/office/officeart/2005/8/layout/hProcess6"/>
    <dgm:cxn modelId="{7393579B-867E-42E2-A1A9-3DB85E792AE8}" type="presOf" srcId="{625609E2-41B9-4F92-ABBB-A5C5AB779F4E}" destId="{07D73080-4422-422D-9A58-8680C27882CF}" srcOrd="0" destOrd="0" presId="urn:microsoft.com/office/officeart/2005/8/layout/hProcess6"/>
    <dgm:cxn modelId="{C6A6CE9B-6BDB-4D7B-88CD-151390359EA7}" srcId="{C7FD9281-0519-486B-B660-CDC515167D6F}" destId="{8EBCBEBC-8613-4452-A04F-23A13549E8EE}" srcOrd="1" destOrd="0" parTransId="{1F485A07-F5A4-46C8-A063-0C975BED4005}" sibTransId="{48C15453-2AF9-4363-9608-BE46D1017573}"/>
    <dgm:cxn modelId="{10D0F29F-4282-4BD5-8B36-B7270F84997C}" srcId="{0895A7C1-5191-4A40-9777-67019A973DBC}" destId="{5CFA3E77-B455-4A09-B49A-607048B70154}" srcOrd="0" destOrd="0" parTransId="{D80DE0DF-F5D2-4ACA-B588-CC950F59B35A}" sibTransId="{16306DED-01C9-4F3F-8722-D18762E4A372}"/>
    <dgm:cxn modelId="{8AD0FCA8-42C2-452F-87A3-7E700C33F191}" type="presOf" srcId="{015693FE-5CD3-4272-A332-55EDB8DF2503}" destId="{216827B3-CD95-4506-B532-5DB83BCFDB85}" srcOrd="1" destOrd="0" presId="urn:microsoft.com/office/officeart/2005/8/layout/hProcess6"/>
    <dgm:cxn modelId="{F5CB5AAD-3A07-455A-BF6F-C18746782DA2}" type="presOf" srcId="{8EBCBEBC-8613-4452-A04F-23A13549E8EE}" destId="{07D73080-4422-422D-9A58-8680C27882CF}" srcOrd="0" destOrd="1" presId="urn:microsoft.com/office/officeart/2005/8/layout/hProcess6"/>
    <dgm:cxn modelId="{45D2CCB5-9F82-4B5E-A8D4-F0EFF1E907AF}" type="presOf" srcId="{B2DF884B-02FD-4AD7-8D0C-A99C04972EBE}" destId="{EF82E9EB-3265-4FC0-9C37-3062391785FB}" srcOrd="1" destOrd="0" presId="urn:microsoft.com/office/officeart/2005/8/layout/hProcess6"/>
    <dgm:cxn modelId="{C91D03BA-D64F-4F04-BA54-EEE4ED0497AD}" srcId="{CDDC47E2-1DCA-4D67-982E-475301D78788}" destId="{0895F186-FA94-4A34-884F-40FF9B99429C}" srcOrd="2" destOrd="0" parTransId="{084B28C0-817C-467E-82B8-B6798964CDE6}" sibTransId="{78C372DC-21F5-43CD-8B8B-B6ABEB23F2C7}"/>
    <dgm:cxn modelId="{9678A4BE-58AA-4A26-9619-D4A5FDBAFB3A}" type="presOf" srcId="{D6A55497-A2F9-4496-8E98-63F073409867}" destId="{E8E9C466-3C06-4A65-8198-F1CFCA1481E4}" srcOrd="1" destOrd="0" presId="urn:microsoft.com/office/officeart/2005/8/layout/hProcess6"/>
    <dgm:cxn modelId="{CFF171BF-7F91-480C-B919-FCD1BBDA2D39}" type="presOf" srcId="{077CAD84-2444-4A52-9542-C0559269DE6F}" destId="{A5CD1B25-B53B-4640-B57F-41B61DFB0750}" srcOrd="1" destOrd="0" presId="urn:microsoft.com/office/officeart/2005/8/layout/hProcess6"/>
    <dgm:cxn modelId="{17C37CC0-A665-4A55-9726-1D6BC5E827BF}" type="presOf" srcId="{2B03D916-1C55-4B52-8F44-16F179470FE9}" destId="{216827B3-CD95-4506-B532-5DB83BCFDB85}" srcOrd="1" destOrd="1" presId="urn:microsoft.com/office/officeart/2005/8/layout/hProcess6"/>
    <dgm:cxn modelId="{04652BC1-215E-4074-8CC9-5BE1B84B34E3}" type="presOf" srcId="{27BFE83A-078E-448A-B21B-2EC7714F29E2}" destId="{EF82E9EB-3265-4FC0-9C37-3062391785FB}" srcOrd="1" destOrd="1" presId="urn:microsoft.com/office/officeart/2005/8/layout/hProcess6"/>
    <dgm:cxn modelId="{529E40C7-6C15-409B-9069-1FFA75CC8577}" type="presOf" srcId="{015693FE-5CD3-4272-A332-55EDB8DF2503}" destId="{AA63F04D-24CD-4F48-B3AC-DAB18EE328F3}" srcOrd="0" destOrd="0" presId="urn:microsoft.com/office/officeart/2005/8/layout/hProcess6"/>
    <dgm:cxn modelId="{15595CC7-9C9E-431B-8093-5BDF1ED6E147}" srcId="{2B09A2DF-78D1-4FF6-B217-35BF70212C86}" destId="{015693FE-5CD3-4272-A332-55EDB8DF2503}" srcOrd="0" destOrd="0" parTransId="{E7AF9C8F-3A93-4865-8D4C-D4BBFD71C1E0}" sibTransId="{0B90EB02-71B2-40D0-9DEE-8D845E145D7F}"/>
    <dgm:cxn modelId="{B50E36D0-72D4-42F5-850A-1A8EADF6027A}" srcId="{C7FD9281-0519-486B-B660-CDC515167D6F}" destId="{625609E2-41B9-4F92-ABBB-A5C5AB779F4E}" srcOrd="0" destOrd="0" parTransId="{EACF60A8-343B-4301-A95C-F8B16D902D85}" sibTransId="{66B509C8-D779-4533-A347-538C8B7D05C4}"/>
    <dgm:cxn modelId="{9B3DCFDA-3468-42E4-91AD-82D3FEA60444}" type="presOf" srcId="{625609E2-41B9-4F92-ABBB-A5C5AB779F4E}" destId="{46659082-1E04-4169-88F5-2B3161015B13}" srcOrd="1" destOrd="0" presId="urn:microsoft.com/office/officeart/2005/8/layout/hProcess6"/>
    <dgm:cxn modelId="{7A4913E5-5F3E-4986-9DE0-2ECE2A863A91}" srcId="{CE096848-D3FA-4BAD-B178-02A52242FEC1}" destId="{27BFE83A-078E-448A-B21B-2EC7714F29E2}" srcOrd="1" destOrd="0" parTransId="{B0BBC85E-DFD8-40AA-BC3C-F5E6D4D5347F}" sibTransId="{913FB331-99DD-4C6E-8904-91459B2C8AF0}"/>
    <dgm:cxn modelId="{148064E8-7BC5-4589-8635-5577BE307E8C}" type="presOf" srcId="{2B03D916-1C55-4B52-8F44-16F179470FE9}" destId="{AA63F04D-24CD-4F48-B3AC-DAB18EE328F3}" srcOrd="0" destOrd="1" presId="urn:microsoft.com/office/officeart/2005/8/layout/hProcess6"/>
    <dgm:cxn modelId="{67EB70F2-8472-4838-86EA-EBB102EC952C}" srcId="{CDDC47E2-1DCA-4D67-982E-475301D78788}" destId="{82F33C49-A07D-4889-AD31-805DBC145558}" srcOrd="4" destOrd="0" parTransId="{3A978E30-2BE5-4E69-8B7D-4B06B8047FA6}" sibTransId="{374FF0CB-E916-44C3-BEB4-8A464C7DEDF5}"/>
    <dgm:cxn modelId="{BBD89CF2-5BE2-4BF3-8EAB-9FB03C7E1A26}" type="presOf" srcId="{82F33C49-A07D-4889-AD31-805DBC145558}" destId="{91DA44CF-9306-45B5-AE13-4213E081685B}" srcOrd="0" destOrd="0" presId="urn:microsoft.com/office/officeart/2005/8/layout/hProcess6"/>
    <dgm:cxn modelId="{A08B1EF5-0436-4C03-B9B2-0F7FA5E8855C}" type="presOf" srcId="{C7FD9281-0519-486B-B660-CDC515167D6F}" destId="{A5A0C418-9F41-4F2F-B3B7-8C697050560A}" srcOrd="0" destOrd="0" presId="urn:microsoft.com/office/officeart/2005/8/layout/hProcess6"/>
    <dgm:cxn modelId="{F5635DF8-0BA6-4803-82E3-4C38F7D49638}" type="presOf" srcId="{8EBCBEBC-8613-4452-A04F-23A13549E8EE}" destId="{46659082-1E04-4169-88F5-2B3161015B13}" srcOrd="1" destOrd="1" presId="urn:microsoft.com/office/officeart/2005/8/layout/hProcess6"/>
    <dgm:cxn modelId="{E06D6EF9-AD2A-4C0B-9D77-97060164E024}" srcId="{0895A7C1-5191-4A40-9777-67019A973DBC}" destId="{4DB850C2-FC70-4090-86A9-15BD6E805387}" srcOrd="2" destOrd="0" parTransId="{C576826D-9077-44A0-B599-8D72F09886DD}" sibTransId="{8797E987-E029-45D9-938D-33BC0EE3E7F4}"/>
    <dgm:cxn modelId="{09F426FB-27BB-421D-BB1D-5E293916237E}" srcId="{0895F186-FA94-4A34-884F-40FF9B99429C}" destId="{D6A55497-A2F9-4496-8E98-63F073409867}" srcOrd="0" destOrd="0" parTransId="{E3D4649E-6A44-4CF9-8945-77C17383ADF8}" sibTransId="{44CA2DB4-F854-4D22-B70E-9CFA8D39444F}"/>
    <dgm:cxn modelId="{21BA7CA2-EAFD-43AF-94AA-19A2C0B465BE}" type="presParOf" srcId="{2E85527D-CAA8-4E07-8D75-DCB303240812}" destId="{61AC60B5-E89D-4BCD-A7C6-37B51960A25B}" srcOrd="0" destOrd="0" presId="urn:microsoft.com/office/officeart/2005/8/layout/hProcess6"/>
    <dgm:cxn modelId="{82F16C11-D39D-4309-8224-CA8B593C2BB0}" type="presParOf" srcId="{61AC60B5-E89D-4BCD-A7C6-37B51960A25B}" destId="{2C365336-9D8A-49E4-9E8B-272CA8C5AD89}" srcOrd="0" destOrd="0" presId="urn:microsoft.com/office/officeart/2005/8/layout/hProcess6"/>
    <dgm:cxn modelId="{57356CA7-7477-462B-8918-1140732E3793}" type="presParOf" srcId="{61AC60B5-E89D-4BCD-A7C6-37B51960A25B}" destId="{AA63F04D-24CD-4F48-B3AC-DAB18EE328F3}" srcOrd="1" destOrd="0" presId="urn:microsoft.com/office/officeart/2005/8/layout/hProcess6"/>
    <dgm:cxn modelId="{EC897DD3-2B45-4997-9AA8-8EB656E70E22}" type="presParOf" srcId="{61AC60B5-E89D-4BCD-A7C6-37B51960A25B}" destId="{216827B3-CD95-4506-B532-5DB83BCFDB85}" srcOrd="2" destOrd="0" presId="urn:microsoft.com/office/officeart/2005/8/layout/hProcess6"/>
    <dgm:cxn modelId="{7382E876-69FF-4D93-B72F-2CA0F66834C1}" type="presParOf" srcId="{61AC60B5-E89D-4BCD-A7C6-37B51960A25B}" destId="{C987B996-261A-41AB-A084-6ACB520535DC}" srcOrd="3" destOrd="0" presId="urn:microsoft.com/office/officeart/2005/8/layout/hProcess6"/>
    <dgm:cxn modelId="{C0DDE84B-7453-405E-BF75-35BF35A0E98A}" type="presParOf" srcId="{2E85527D-CAA8-4E07-8D75-DCB303240812}" destId="{0551942D-212B-4D9D-8C0E-986B808B653A}" srcOrd="1" destOrd="0" presId="urn:microsoft.com/office/officeart/2005/8/layout/hProcess6"/>
    <dgm:cxn modelId="{D86E15FF-392B-4150-B5C4-C709781BD30C}" type="presParOf" srcId="{2E85527D-CAA8-4E07-8D75-DCB303240812}" destId="{C949D535-BCF5-4E2B-BBFC-E24F89DF1252}" srcOrd="2" destOrd="0" presId="urn:microsoft.com/office/officeart/2005/8/layout/hProcess6"/>
    <dgm:cxn modelId="{BEFBCC9F-E35D-4274-85DD-48B8C4515DCB}" type="presParOf" srcId="{C949D535-BCF5-4E2B-BBFC-E24F89DF1252}" destId="{AA77FCB9-4B3F-4F23-8EFE-C5E75B33F715}" srcOrd="0" destOrd="0" presId="urn:microsoft.com/office/officeart/2005/8/layout/hProcess6"/>
    <dgm:cxn modelId="{88BD80B0-3930-456F-A231-5D045E8662C2}" type="presParOf" srcId="{C949D535-BCF5-4E2B-BBFC-E24F89DF1252}" destId="{7571CD4A-58FC-4FF0-89B2-D4FBC480CB1B}" srcOrd="1" destOrd="0" presId="urn:microsoft.com/office/officeart/2005/8/layout/hProcess6"/>
    <dgm:cxn modelId="{A36876B8-09FC-412B-85B4-6F8E474660C3}" type="presParOf" srcId="{C949D535-BCF5-4E2B-BBFC-E24F89DF1252}" destId="{E9986A6F-B120-43A2-A242-E1F653003E1D}" srcOrd="2" destOrd="0" presId="urn:microsoft.com/office/officeart/2005/8/layout/hProcess6"/>
    <dgm:cxn modelId="{3E7812F8-EDEB-4DD5-B85D-006772E3A2F5}" type="presParOf" srcId="{C949D535-BCF5-4E2B-BBFC-E24F89DF1252}" destId="{CBB5CD2F-4D0D-44F4-9CD3-DFBD129DF91A}" srcOrd="3" destOrd="0" presId="urn:microsoft.com/office/officeart/2005/8/layout/hProcess6"/>
    <dgm:cxn modelId="{35E04E3B-99C2-4DAF-A34F-924357DA6E18}" type="presParOf" srcId="{2E85527D-CAA8-4E07-8D75-DCB303240812}" destId="{BF38D29A-3197-448D-B177-C1938591A59B}" srcOrd="3" destOrd="0" presId="urn:microsoft.com/office/officeart/2005/8/layout/hProcess6"/>
    <dgm:cxn modelId="{62B35428-236B-4B0E-8E12-BE397C7BCAB5}" type="presParOf" srcId="{2E85527D-CAA8-4E07-8D75-DCB303240812}" destId="{DCB52DA4-608C-43F4-99E9-05A248F4DF99}" srcOrd="4" destOrd="0" presId="urn:microsoft.com/office/officeart/2005/8/layout/hProcess6"/>
    <dgm:cxn modelId="{DDC9B8CB-7311-4FD0-9FEA-606B0F759E1F}" type="presParOf" srcId="{DCB52DA4-608C-43F4-99E9-05A248F4DF99}" destId="{972B6273-EA68-47AC-AEE5-7E66820D4DF9}" srcOrd="0" destOrd="0" presId="urn:microsoft.com/office/officeart/2005/8/layout/hProcess6"/>
    <dgm:cxn modelId="{EBC4BCFC-0937-4350-A26A-0EBB2F916B3D}" type="presParOf" srcId="{DCB52DA4-608C-43F4-99E9-05A248F4DF99}" destId="{F1C9E52F-ED72-420C-B91B-ACA8DBC091F2}" srcOrd="1" destOrd="0" presId="urn:microsoft.com/office/officeart/2005/8/layout/hProcess6"/>
    <dgm:cxn modelId="{72CB142F-6AAA-4E35-ADDF-75EBCB513366}" type="presParOf" srcId="{DCB52DA4-608C-43F4-99E9-05A248F4DF99}" destId="{E8E9C466-3C06-4A65-8198-F1CFCA1481E4}" srcOrd="2" destOrd="0" presId="urn:microsoft.com/office/officeart/2005/8/layout/hProcess6"/>
    <dgm:cxn modelId="{3221BC00-0C05-4B37-B564-2C47B22E1AB7}" type="presParOf" srcId="{DCB52DA4-608C-43F4-99E9-05A248F4DF99}" destId="{09FBDF9A-5072-4DFB-ABD9-E11141C0BD79}" srcOrd="3" destOrd="0" presId="urn:microsoft.com/office/officeart/2005/8/layout/hProcess6"/>
    <dgm:cxn modelId="{07175C73-20D5-4E2D-8B2E-445489BDE01D}" type="presParOf" srcId="{2E85527D-CAA8-4E07-8D75-DCB303240812}" destId="{83BB36E4-91E7-4DA8-A317-7C0EC2D22F21}" srcOrd="5" destOrd="0" presId="urn:microsoft.com/office/officeart/2005/8/layout/hProcess6"/>
    <dgm:cxn modelId="{135C3DC1-DABE-495C-8A4C-4F34360E55E5}" type="presParOf" srcId="{2E85527D-CAA8-4E07-8D75-DCB303240812}" destId="{9AD3670F-AE0F-4BE3-8A53-356455667FA7}" srcOrd="6" destOrd="0" presId="urn:microsoft.com/office/officeart/2005/8/layout/hProcess6"/>
    <dgm:cxn modelId="{B2969355-A872-480E-9BDB-D7263A5BF641}" type="presParOf" srcId="{9AD3670F-AE0F-4BE3-8A53-356455667FA7}" destId="{10A9ADE9-DAE5-4135-B01C-D68FA8A0656B}" srcOrd="0" destOrd="0" presId="urn:microsoft.com/office/officeart/2005/8/layout/hProcess6"/>
    <dgm:cxn modelId="{73848E98-5DD0-4E05-A3FC-49A4A047C609}" type="presParOf" srcId="{9AD3670F-AE0F-4BE3-8A53-356455667FA7}" destId="{A13A05DF-246C-4E32-A8FC-2FE1BE752102}" srcOrd="1" destOrd="0" presId="urn:microsoft.com/office/officeart/2005/8/layout/hProcess6"/>
    <dgm:cxn modelId="{ABA416F3-B944-433F-9B0C-BC1468324AA0}" type="presParOf" srcId="{9AD3670F-AE0F-4BE3-8A53-356455667FA7}" destId="{EF82E9EB-3265-4FC0-9C37-3062391785FB}" srcOrd="2" destOrd="0" presId="urn:microsoft.com/office/officeart/2005/8/layout/hProcess6"/>
    <dgm:cxn modelId="{E3830CEA-3190-423B-8F17-2B5F949EF878}" type="presParOf" srcId="{9AD3670F-AE0F-4BE3-8A53-356455667FA7}" destId="{3EEAF26A-A264-4D11-AC4E-568AA62F74E6}" srcOrd="3" destOrd="0" presId="urn:microsoft.com/office/officeart/2005/8/layout/hProcess6"/>
    <dgm:cxn modelId="{22C4DEBF-543E-443B-901B-8BA0AA814BB0}" type="presParOf" srcId="{2E85527D-CAA8-4E07-8D75-DCB303240812}" destId="{0849A9DD-2DFE-4179-A45E-653221F341CC}" srcOrd="7" destOrd="0" presId="urn:microsoft.com/office/officeart/2005/8/layout/hProcess6"/>
    <dgm:cxn modelId="{54CA3E25-4E9C-42C9-AB61-5D9FC26A0694}" type="presParOf" srcId="{2E85527D-CAA8-4E07-8D75-DCB303240812}" destId="{DF7CE9F7-1D2B-4EE0-A798-8735E07EAD45}" srcOrd="8" destOrd="0" presId="urn:microsoft.com/office/officeart/2005/8/layout/hProcess6"/>
    <dgm:cxn modelId="{40DE8607-6098-4408-8462-E9E7AB34738B}" type="presParOf" srcId="{DF7CE9F7-1D2B-4EE0-A798-8735E07EAD45}" destId="{4D0B223F-43B5-4C93-B994-34DF47BE5364}" srcOrd="0" destOrd="0" presId="urn:microsoft.com/office/officeart/2005/8/layout/hProcess6"/>
    <dgm:cxn modelId="{BF2B6F79-78D8-4F68-A749-FA57337FEC7A}" type="presParOf" srcId="{DF7CE9F7-1D2B-4EE0-A798-8735E07EAD45}" destId="{97F88E95-1258-43A0-ADF9-CB28299A3E3C}" srcOrd="1" destOrd="0" presId="urn:microsoft.com/office/officeart/2005/8/layout/hProcess6"/>
    <dgm:cxn modelId="{146E675A-2C7B-4B9D-AE06-D04AC7BD14EE}" type="presParOf" srcId="{DF7CE9F7-1D2B-4EE0-A798-8735E07EAD45}" destId="{A5CD1B25-B53B-4640-B57F-41B61DFB0750}" srcOrd="2" destOrd="0" presId="urn:microsoft.com/office/officeart/2005/8/layout/hProcess6"/>
    <dgm:cxn modelId="{393E9E25-075C-4448-BFF8-71736D7962E2}" type="presParOf" srcId="{DF7CE9F7-1D2B-4EE0-A798-8735E07EAD45}" destId="{91DA44CF-9306-45B5-AE13-4213E081685B}" srcOrd="3" destOrd="0" presId="urn:microsoft.com/office/officeart/2005/8/layout/hProcess6"/>
    <dgm:cxn modelId="{B63F57FB-90C0-4D4E-B38E-B8A01E002673}" type="presParOf" srcId="{2E85527D-CAA8-4E07-8D75-DCB303240812}" destId="{A8F65BE3-B38A-4BAD-9466-E53C910F86F7}" srcOrd="9" destOrd="0" presId="urn:microsoft.com/office/officeart/2005/8/layout/hProcess6"/>
    <dgm:cxn modelId="{44FEE6E1-4D62-4CF1-8459-D97D1E005E5A}" type="presParOf" srcId="{2E85527D-CAA8-4E07-8D75-DCB303240812}" destId="{3C2EC5B2-3780-481B-833B-64D4AFE35C30}" srcOrd="10" destOrd="0" presId="urn:microsoft.com/office/officeart/2005/8/layout/hProcess6"/>
    <dgm:cxn modelId="{7317FB98-999E-4A8B-9387-06819FBD6BCE}" type="presParOf" srcId="{3C2EC5B2-3780-481B-833B-64D4AFE35C30}" destId="{1FA93A0B-C547-4976-9401-94B6817E2647}" srcOrd="0" destOrd="0" presId="urn:microsoft.com/office/officeart/2005/8/layout/hProcess6"/>
    <dgm:cxn modelId="{C91DD43C-15B6-4D53-B59A-42A67976E57D}" type="presParOf" srcId="{3C2EC5B2-3780-481B-833B-64D4AFE35C30}" destId="{07D73080-4422-422D-9A58-8680C27882CF}" srcOrd="1" destOrd="0" presId="urn:microsoft.com/office/officeart/2005/8/layout/hProcess6"/>
    <dgm:cxn modelId="{64CBC7F6-87E0-40D4-8079-4EA0D5868F20}" type="presParOf" srcId="{3C2EC5B2-3780-481B-833B-64D4AFE35C30}" destId="{46659082-1E04-4169-88F5-2B3161015B13}" srcOrd="2" destOrd="0" presId="urn:microsoft.com/office/officeart/2005/8/layout/hProcess6"/>
    <dgm:cxn modelId="{0D9E38E4-D43C-4E1E-A8D2-F6F3A2EA119B}" type="presParOf" srcId="{3C2EC5B2-3780-481B-833B-64D4AFE35C30}" destId="{A5A0C418-9F41-4F2F-B3B7-8C697050560A}" srcOrd="3" destOrd="0" presId="urn:microsoft.com/office/officeart/2005/8/layout/hProcess6"/>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DDC47E2-1DCA-4D67-982E-475301D78788}" type="doc">
      <dgm:prSet loTypeId="urn:microsoft.com/office/officeart/2005/8/layout/hProcess6" loCatId="process" qsTypeId="urn:microsoft.com/office/officeart/2005/8/quickstyle/simple1" qsCatId="simple" csTypeId="urn:microsoft.com/office/officeart/2005/8/colors/colorful1" csCatId="colorful" phldr="1"/>
      <dgm:spPr/>
      <dgm:t>
        <a:bodyPr/>
        <a:lstStyle/>
        <a:p>
          <a:endParaRPr lang="es-CL"/>
        </a:p>
      </dgm:t>
    </dgm:pt>
    <dgm:pt modelId="{2B09A2DF-78D1-4FF6-B217-35BF70212C86}">
      <dgm:prSet phldrT="[Texto]"/>
      <dgm:spPr>
        <a:solidFill>
          <a:srgbClr val="0070C0"/>
        </a:solidFill>
      </dgm:spPr>
      <dgm:t>
        <a:bodyPr/>
        <a:lstStyle/>
        <a:p>
          <a:r>
            <a:rPr lang="es-CL" dirty="0"/>
            <a:t>Cliente</a:t>
          </a:r>
        </a:p>
      </dgm:t>
    </dgm:pt>
    <dgm:pt modelId="{BAA1BBB4-4279-4334-954E-E72CD2030329}" type="parTrans" cxnId="{6FC2086A-D6AD-4207-B32D-F093081D3391}">
      <dgm:prSet/>
      <dgm:spPr/>
      <dgm:t>
        <a:bodyPr/>
        <a:lstStyle/>
        <a:p>
          <a:endParaRPr lang="es-CL"/>
        </a:p>
      </dgm:t>
    </dgm:pt>
    <dgm:pt modelId="{7420A2C2-5FB1-4E2C-9F75-9DAFC7C32CB8}" type="sibTrans" cxnId="{6FC2086A-D6AD-4207-B32D-F093081D3391}">
      <dgm:prSet/>
      <dgm:spPr/>
      <dgm:t>
        <a:bodyPr/>
        <a:lstStyle/>
        <a:p>
          <a:endParaRPr lang="es-CL"/>
        </a:p>
      </dgm:t>
    </dgm:pt>
    <dgm:pt modelId="{015693FE-5CD3-4272-A332-55EDB8DF2503}">
      <dgm:prSet phldrT="[Texto]" custT="1"/>
      <dgm:spPr>
        <a:solidFill>
          <a:schemeClr val="bg1">
            <a:lumMod val="75000"/>
          </a:schemeClr>
        </a:solidFill>
      </dgm:spPr>
      <dgm:t>
        <a:bodyPr/>
        <a:lstStyle/>
        <a:p>
          <a:r>
            <a:rPr lang="es-CL" sz="800" b="1" dirty="0">
              <a:solidFill>
                <a:schemeClr val="tx1"/>
              </a:solidFill>
            </a:rPr>
            <a:t>Carga nomina facturas</a:t>
          </a:r>
        </a:p>
      </dgm:t>
    </dgm:pt>
    <dgm:pt modelId="{E7AF9C8F-3A93-4865-8D4C-D4BBFD71C1E0}" type="parTrans" cxnId="{15595CC7-9C9E-431B-8093-5BDF1ED6E147}">
      <dgm:prSet/>
      <dgm:spPr/>
      <dgm:t>
        <a:bodyPr/>
        <a:lstStyle/>
        <a:p>
          <a:endParaRPr lang="es-CL"/>
        </a:p>
      </dgm:t>
    </dgm:pt>
    <dgm:pt modelId="{0B90EB02-71B2-40D0-9DEE-8D845E145D7F}" type="sibTrans" cxnId="{15595CC7-9C9E-431B-8093-5BDF1ED6E147}">
      <dgm:prSet/>
      <dgm:spPr/>
      <dgm:t>
        <a:bodyPr/>
        <a:lstStyle/>
        <a:p>
          <a:endParaRPr lang="es-CL"/>
        </a:p>
      </dgm:t>
    </dgm:pt>
    <dgm:pt modelId="{0895A7C1-5191-4A40-9777-67019A973DBC}">
      <dgm:prSet phldrT="[Texto]"/>
      <dgm:spPr>
        <a:solidFill>
          <a:schemeClr val="accent2"/>
        </a:solidFill>
      </dgm:spPr>
      <dgm:t>
        <a:bodyPr/>
        <a:lstStyle/>
        <a:p>
          <a:r>
            <a:rPr lang="es-CL" b="1" dirty="0">
              <a:solidFill>
                <a:schemeClr val="tx1"/>
              </a:solidFill>
            </a:rPr>
            <a:t>Proveedor</a:t>
          </a:r>
        </a:p>
      </dgm:t>
    </dgm:pt>
    <dgm:pt modelId="{2121FF94-7958-4235-BB65-9CC368BAAD13}" type="parTrans" cxnId="{27138C6E-E56F-477E-B6C5-B3006868FE54}">
      <dgm:prSet/>
      <dgm:spPr/>
      <dgm:t>
        <a:bodyPr/>
        <a:lstStyle/>
        <a:p>
          <a:endParaRPr lang="es-CL"/>
        </a:p>
      </dgm:t>
    </dgm:pt>
    <dgm:pt modelId="{CB7BD550-173E-4AE4-8345-E9B8D3F1CF19}" type="sibTrans" cxnId="{27138C6E-E56F-477E-B6C5-B3006868FE54}">
      <dgm:prSet/>
      <dgm:spPr/>
      <dgm:t>
        <a:bodyPr/>
        <a:lstStyle/>
        <a:p>
          <a:endParaRPr lang="es-CL"/>
        </a:p>
      </dgm:t>
    </dgm:pt>
    <dgm:pt modelId="{5CFA3E77-B455-4A09-B49A-607048B70154}">
      <dgm:prSet phldrT="[Texto]" custT="1"/>
      <dgm:spPr>
        <a:solidFill>
          <a:schemeClr val="bg1">
            <a:lumMod val="75000"/>
          </a:schemeClr>
        </a:solidFill>
      </dgm:spPr>
      <dgm:t>
        <a:bodyPr/>
        <a:lstStyle/>
        <a:p>
          <a:r>
            <a:rPr lang="es-CL" sz="800" b="1" dirty="0">
              <a:solidFill>
                <a:schemeClr val="tx1"/>
              </a:solidFill>
            </a:rPr>
            <a:t>Selecciona doctos</a:t>
          </a:r>
        </a:p>
      </dgm:t>
    </dgm:pt>
    <dgm:pt modelId="{D80DE0DF-F5D2-4ACA-B588-CC950F59B35A}" type="parTrans" cxnId="{10D0F29F-4282-4BD5-8B36-B7270F84997C}">
      <dgm:prSet/>
      <dgm:spPr/>
      <dgm:t>
        <a:bodyPr/>
        <a:lstStyle/>
        <a:p>
          <a:endParaRPr lang="es-CL"/>
        </a:p>
      </dgm:t>
    </dgm:pt>
    <dgm:pt modelId="{16306DED-01C9-4F3F-8722-D18762E4A372}" type="sibTrans" cxnId="{10D0F29F-4282-4BD5-8B36-B7270F84997C}">
      <dgm:prSet/>
      <dgm:spPr/>
      <dgm:t>
        <a:bodyPr/>
        <a:lstStyle/>
        <a:p>
          <a:endParaRPr lang="es-CL"/>
        </a:p>
      </dgm:t>
    </dgm:pt>
    <dgm:pt modelId="{4DB850C2-FC70-4090-86A9-15BD6E805387}">
      <dgm:prSet phldrT="[Texto]" custT="1"/>
      <dgm:spPr>
        <a:solidFill>
          <a:schemeClr val="bg1">
            <a:lumMod val="75000"/>
          </a:schemeClr>
        </a:solidFill>
      </dgm:spPr>
      <dgm:t>
        <a:bodyPr/>
        <a:lstStyle/>
        <a:p>
          <a:r>
            <a:rPr lang="es-CL" sz="800" b="1" dirty="0">
              <a:solidFill>
                <a:schemeClr val="tx1"/>
              </a:solidFill>
            </a:rPr>
            <a:t>Aprueba</a:t>
          </a:r>
        </a:p>
      </dgm:t>
    </dgm:pt>
    <dgm:pt modelId="{C576826D-9077-44A0-B599-8D72F09886DD}" type="parTrans" cxnId="{E06D6EF9-AD2A-4C0B-9D77-97060164E024}">
      <dgm:prSet/>
      <dgm:spPr/>
      <dgm:t>
        <a:bodyPr/>
        <a:lstStyle/>
        <a:p>
          <a:endParaRPr lang="es-CL"/>
        </a:p>
      </dgm:t>
    </dgm:pt>
    <dgm:pt modelId="{8797E987-E029-45D9-938D-33BC0EE3E7F4}" type="sibTrans" cxnId="{E06D6EF9-AD2A-4C0B-9D77-97060164E024}">
      <dgm:prSet/>
      <dgm:spPr/>
      <dgm:t>
        <a:bodyPr/>
        <a:lstStyle/>
        <a:p>
          <a:endParaRPr lang="es-CL"/>
        </a:p>
      </dgm:t>
    </dgm:pt>
    <dgm:pt modelId="{0895F186-FA94-4A34-884F-40FF9B99429C}">
      <dgm:prSet phldrT="[Texto]"/>
      <dgm:spPr>
        <a:solidFill>
          <a:schemeClr val="accent2"/>
        </a:solidFill>
      </dgm:spPr>
      <dgm:t>
        <a:bodyPr/>
        <a:lstStyle/>
        <a:p>
          <a:r>
            <a:rPr lang="es-CL" b="1" dirty="0">
              <a:solidFill>
                <a:schemeClr val="tx1"/>
              </a:solidFill>
            </a:rPr>
            <a:t>Proceso Indexa</a:t>
          </a:r>
        </a:p>
      </dgm:t>
    </dgm:pt>
    <dgm:pt modelId="{084B28C0-817C-467E-82B8-B6798964CDE6}" type="parTrans" cxnId="{C91D03BA-D64F-4F04-BA54-EEE4ED0497AD}">
      <dgm:prSet/>
      <dgm:spPr/>
      <dgm:t>
        <a:bodyPr/>
        <a:lstStyle/>
        <a:p>
          <a:endParaRPr lang="es-CL"/>
        </a:p>
      </dgm:t>
    </dgm:pt>
    <dgm:pt modelId="{78C372DC-21F5-43CD-8B8B-B6ABEB23F2C7}" type="sibTrans" cxnId="{C91D03BA-D64F-4F04-BA54-EEE4ED0497AD}">
      <dgm:prSet/>
      <dgm:spPr/>
      <dgm:t>
        <a:bodyPr/>
        <a:lstStyle/>
        <a:p>
          <a:endParaRPr lang="es-CL"/>
        </a:p>
      </dgm:t>
    </dgm:pt>
    <dgm:pt modelId="{D6A55497-A2F9-4496-8E98-63F073409867}">
      <dgm:prSet phldrT="[Texto]" custT="1"/>
      <dgm:spPr>
        <a:solidFill>
          <a:schemeClr val="bg1">
            <a:lumMod val="75000"/>
          </a:schemeClr>
        </a:solidFill>
      </dgm:spPr>
      <dgm:t>
        <a:bodyPr/>
        <a:lstStyle/>
        <a:p>
          <a:r>
            <a:rPr lang="es-CL" sz="800" b="1" dirty="0">
              <a:solidFill>
                <a:schemeClr val="tx1"/>
              </a:solidFill>
            </a:rPr>
            <a:t>Envía Remesa Finan-</a:t>
          </a:r>
        </a:p>
      </dgm:t>
    </dgm:pt>
    <dgm:pt modelId="{E3D4649E-6A44-4CF9-8945-77C17383ADF8}" type="parTrans" cxnId="{09F426FB-27BB-421D-BB1D-5E293916237E}">
      <dgm:prSet/>
      <dgm:spPr/>
      <dgm:t>
        <a:bodyPr/>
        <a:lstStyle/>
        <a:p>
          <a:endParaRPr lang="es-CL"/>
        </a:p>
      </dgm:t>
    </dgm:pt>
    <dgm:pt modelId="{44CA2DB4-F854-4D22-B70E-9CFA8D39444F}" type="sibTrans" cxnId="{09F426FB-27BB-421D-BB1D-5E293916237E}">
      <dgm:prSet/>
      <dgm:spPr/>
      <dgm:t>
        <a:bodyPr/>
        <a:lstStyle/>
        <a:p>
          <a:endParaRPr lang="es-CL"/>
        </a:p>
      </dgm:t>
    </dgm:pt>
    <dgm:pt modelId="{82F33C49-A07D-4889-AD31-805DBC145558}">
      <dgm:prSet phldrT="[Texto]"/>
      <dgm:spPr>
        <a:solidFill>
          <a:srgbClr val="FF0000"/>
        </a:solidFill>
      </dgm:spPr>
      <dgm:t>
        <a:bodyPr/>
        <a:lstStyle/>
        <a:p>
          <a:r>
            <a:rPr lang="es-CL" dirty="0"/>
            <a:t>Factor55</a:t>
          </a:r>
        </a:p>
      </dgm:t>
    </dgm:pt>
    <dgm:pt modelId="{3A978E30-2BE5-4E69-8B7D-4B06B8047FA6}" type="parTrans" cxnId="{67EB70F2-8472-4838-86EA-EBB102EC952C}">
      <dgm:prSet/>
      <dgm:spPr/>
      <dgm:t>
        <a:bodyPr/>
        <a:lstStyle/>
        <a:p>
          <a:endParaRPr lang="es-CL"/>
        </a:p>
      </dgm:t>
    </dgm:pt>
    <dgm:pt modelId="{374FF0CB-E916-44C3-BEB4-8A464C7DEDF5}" type="sibTrans" cxnId="{67EB70F2-8472-4838-86EA-EBB102EC952C}">
      <dgm:prSet/>
      <dgm:spPr/>
      <dgm:t>
        <a:bodyPr/>
        <a:lstStyle/>
        <a:p>
          <a:endParaRPr lang="es-CL"/>
        </a:p>
      </dgm:t>
    </dgm:pt>
    <dgm:pt modelId="{C7FD9281-0519-486B-B660-CDC515167D6F}">
      <dgm:prSet phldrT="[Texto]"/>
      <dgm:spPr>
        <a:solidFill>
          <a:srgbClr val="FF0000"/>
        </a:solidFill>
      </dgm:spPr>
      <dgm:t>
        <a:bodyPr/>
        <a:lstStyle/>
        <a:p>
          <a:r>
            <a:rPr lang="es-CL" dirty="0"/>
            <a:t>Fabrica</a:t>
          </a:r>
        </a:p>
      </dgm:t>
    </dgm:pt>
    <dgm:pt modelId="{FEF2609E-8BE1-452C-BE81-71226FA03D86}" type="parTrans" cxnId="{C624A02A-6C2A-445A-B5C8-D1A759E4C1AB}">
      <dgm:prSet/>
      <dgm:spPr/>
      <dgm:t>
        <a:bodyPr/>
        <a:lstStyle/>
        <a:p>
          <a:endParaRPr lang="es-CL"/>
        </a:p>
      </dgm:t>
    </dgm:pt>
    <dgm:pt modelId="{07BD5604-DB95-4C19-8541-D28E5FB43823}" type="sibTrans" cxnId="{C624A02A-6C2A-445A-B5C8-D1A759E4C1AB}">
      <dgm:prSet/>
      <dgm:spPr/>
      <dgm:t>
        <a:bodyPr/>
        <a:lstStyle/>
        <a:p>
          <a:endParaRPr lang="es-CL"/>
        </a:p>
      </dgm:t>
    </dgm:pt>
    <dgm:pt modelId="{077CAD84-2444-4A52-9542-C0559269DE6F}">
      <dgm:prSet phldrT="[Texto]" custT="1"/>
      <dgm:spPr>
        <a:solidFill>
          <a:schemeClr val="bg1">
            <a:lumMod val="75000"/>
          </a:schemeClr>
        </a:solidFill>
      </dgm:spPr>
      <dgm:t>
        <a:bodyPr/>
        <a:lstStyle/>
        <a:p>
          <a:r>
            <a:rPr lang="es-CL" sz="800" b="1" dirty="0">
              <a:solidFill>
                <a:schemeClr val="tx1"/>
              </a:solidFill>
            </a:rPr>
            <a:t>Rescata y carga Remesa Financiamiento</a:t>
          </a:r>
        </a:p>
      </dgm:t>
    </dgm:pt>
    <dgm:pt modelId="{48C56D57-BDB4-4024-8F6B-D500B0592393}" type="parTrans" cxnId="{71FA3D3D-9AD5-4F53-BC8E-69883783DAD7}">
      <dgm:prSet/>
      <dgm:spPr/>
      <dgm:t>
        <a:bodyPr/>
        <a:lstStyle/>
        <a:p>
          <a:endParaRPr lang="es-CL"/>
        </a:p>
      </dgm:t>
    </dgm:pt>
    <dgm:pt modelId="{974BF112-9A92-42F9-897C-452B38E48F6C}" type="sibTrans" cxnId="{71FA3D3D-9AD5-4F53-BC8E-69883783DAD7}">
      <dgm:prSet/>
      <dgm:spPr/>
      <dgm:t>
        <a:bodyPr/>
        <a:lstStyle/>
        <a:p>
          <a:endParaRPr lang="es-CL"/>
        </a:p>
      </dgm:t>
    </dgm:pt>
    <dgm:pt modelId="{625609E2-41B9-4F92-ABBB-A5C5AB779F4E}">
      <dgm:prSet phldrT="[Texto]" custT="1"/>
      <dgm:spPr>
        <a:solidFill>
          <a:schemeClr val="bg1">
            <a:lumMod val="75000"/>
          </a:schemeClr>
        </a:solidFill>
      </dgm:spPr>
      <dgm:t>
        <a:bodyPr/>
        <a:lstStyle/>
        <a:p>
          <a:r>
            <a:rPr lang="es-CL" sz="800" b="1" dirty="0">
              <a:solidFill>
                <a:schemeClr val="tx1"/>
              </a:solidFill>
            </a:rPr>
            <a:t>Cursa</a:t>
          </a:r>
        </a:p>
      </dgm:t>
    </dgm:pt>
    <dgm:pt modelId="{EACF60A8-343B-4301-A95C-F8B16D902D85}" type="parTrans" cxnId="{B50E36D0-72D4-42F5-850A-1A8EADF6027A}">
      <dgm:prSet/>
      <dgm:spPr/>
      <dgm:t>
        <a:bodyPr/>
        <a:lstStyle/>
        <a:p>
          <a:endParaRPr lang="es-CL"/>
        </a:p>
      </dgm:t>
    </dgm:pt>
    <dgm:pt modelId="{66B509C8-D779-4533-A347-538C8B7D05C4}" type="sibTrans" cxnId="{B50E36D0-72D4-42F5-850A-1A8EADF6027A}">
      <dgm:prSet/>
      <dgm:spPr/>
      <dgm:t>
        <a:bodyPr/>
        <a:lstStyle/>
        <a:p>
          <a:endParaRPr lang="es-CL"/>
        </a:p>
      </dgm:t>
    </dgm:pt>
    <dgm:pt modelId="{174D280B-8593-406A-84BF-12FBB656EB95}">
      <dgm:prSet phldrT="[Texto]"/>
      <dgm:spPr>
        <a:solidFill>
          <a:schemeClr val="accent2"/>
        </a:solidFill>
      </dgm:spPr>
      <dgm:t>
        <a:bodyPr/>
        <a:lstStyle/>
        <a:p>
          <a:r>
            <a:rPr lang="es-CL" b="1" dirty="0">
              <a:solidFill>
                <a:schemeClr val="tx1"/>
              </a:solidFill>
            </a:rPr>
            <a:t>Indexa</a:t>
          </a:r>
        </a:p>
      </dgm:t>
    </dgm:pt>
    <dgm:pt modelId="{32024562-3F89-4A2A-81A2-30C75FFE73B8}" type="parTrans" cxnId="{4921C875-38A0-4596-AE61-8FD6DC01CAAD}">
      <dgm:prSet/>
      <dgm:spPr/>
      <dgm:t>
        <a:bodyPr/>
        <a:lstStyle/>
        <a:p>
          <a:endParaRPr lang="es-CL"/>
        </a:p>
      </dgm:t>
    </dgm:pt>
    <dgm:pt modelId="{03B07224-BA91-4264-9B63-342F7853DE8F}" type="sibTrans" cxnId="{4921C875-38A0-4596-AE61-8FD6DC01CAAD}">
      <dgm:prSet/>
      <dgm:spPr/>
      <dgm:t>
        <a:bodyPr/>
        <a:lstStyle/>
        <a:p>
          <a:endParaRPr lang="es-CL"/>
        </a:p>
      </dgm:t>
    </dgm:pt>
    <dgm:pt modelId="{937E0E1E-CC2C-4440-A804-292104954F3A}">
      <dgm:prSet phldrT="[Texto]" custT="1"/>
      <dgm:spPr>
        <a:solidFill>
          <a:schemeClr val="bg1">
            <a:lumMod val="75000"/>
          </a:schemeClr>
        </a:solidFill>
      </dgm:spPr>
      <dgm:t>
        <a:bodyPr/>
        <a:lstStyle/>
        <a:p>
          <a:r>
            <a:rPr lang="es-CL" sz="800" b="1" dirty="0">
              <a:solidFill>
                <a:schemeClr val="tx1"/>
              </a:solidFill>
            </a:rPr>
            <a:t>Carga Nomina de Factura</a:t>
          </a:r>
        </a:p>
      </dgm:t>
    </dgm:pt>
    <dgm:pt modelId="{ABB7CEAB-ED45-426D-A0E6-A11CE598DB39}" type="parTrans" cxnId="{7563CBF4-E514-4498-897D-5FCBA9D1A887}">
      <dgm:prSet/>
      <dgm:spPr/>
      <dgm:t>
        <a:bodyPr/>
        <a:lstStyle/>
        <a:p>
          <a:endParaRPr lang="es-CL"/>
        </a:p>
      </dgm:t>
    </dgm:pt>
    <dgm:pt modelId="{D73A14DB-BD3F-4CFE-8252-FCABF9B82438}" type="sibTrans" cxnId="{7563CBF4-E514-4498-897D-5FCBA9D1A887}">
      <dgm:prSet/>
      <dgm:spPr/>
      <dgm:t>
        <a:bodyPr/>
        <a:lstStyle/>
        <a:p>
          <a:endParaRPr lang="es-CL"/>
        </a:p>
      </dgm:t>
    </dgm:pt>
    <dgm:pt modelId="{22131006-5616-49FC-A84E-D549E904C784}">
      <dgm:prSet phldrT="[Texto]" custT="1"/>
      <dgm:spPr>
        <a:solidFill>
          <a:schemeClr val="bg1">
            <a:lumMod val="75000"/>
          </a:schemeClr>
        </a:solidFill>
      </dgm:spPr>
      <dgm:t>
        <a:bodyPr/>
        <a:lstStyle/>
        <a:p>
          <a:r>
            <a:rPr lang="es-CL" sz="800" b="1" dirty="0">
              <a:solidFill>
                <a:schemeClr val="tx1"/>
              </a:solidFill>
            </a:rPr>
            <a:t>Abona al Proveedor</a:t>
          </a:r>
        </a:p>
      </dgm:t>
    </dgm:pt>
    <dgm:pt modelId="{599A1864-7F8A-479C-9808-F51F7F0E0C25}" type="parTrans" cxnId="{053E63A5-A078-4B8D-B704-905996756451}">
      <dgm:prSet/>
      <dgm:spPr/>
      <dgm:t>
        <a:bodyPr/>
        <a:lstStyle/>
        <a:p>
          <a:endParaRPr lang="es-CL"/>
        </a:p>
      </dgm:t>
    </dgm:pt>
    <dgm:pt modelId="{8A68706E-F2D2-43F4-8C2D-851470B9DE91}" type="sibTrans" cxnId="{053E63A5-A078-4B8D-B704-905996756451}">
      <dgm:prSet/>
      <dgm:spPr/>
      <dgm:t>
        <a:bodyPr/>
        <a:lstStyle/>
        <a:p>
          <a:endParaRPr lang="es-CL"/>
        </a:p>
      </dgm:t>
    </dgm:pt>
    <dgm:pt modelId="{A1D7A718-2158-441C-B28E-876B900857BB}">
      <dgm:prSet phldrT="[Texto]" custT="1"/>
      <dgm:spPr>
        <a:solidFill>
          <a:schemeClr val="bg1">
            <a:lumMod val="75000"/>
          </a:schemeClr>
        </a:solidFill>
      </dgm:spPr>
      <dgm:t>
        <a:bodyPr/>
        <a:lstStyle/>
        <a:p>
          <a:r>
            <a:rPr lang="es-CL" sz="800" b="1" dirty="0">
              <a:solidFill>
                <a:schemeClr val="tx1"/>
              </a:solidFill>
            </a:rPr>
            <a:t>Cede las facturas al Banco</a:t>
          </a:r>
        </a:p>
      </dgm:t>
    </dgm:pt>
    <dgm:pt modelId="{0DEDD39B-FDBA-4B89-BECC-32A2EC4BB34B}" type="parTrans" cxnId="{56F412ED-D351-498D-9B40-7236254D2EE4}">
      <dgm:prSet/>
      <dgm:spPr/>
      <dgm:t>
        <a:bodyPr/>
        <a:lstStyle/>
        <a:p>
          <a:endParaRPr lang="es-CL"/>
        </a:p>
      </dgm:t>
    </dgm:pt>
    <dgm:pt modelId="{1D80E5AB-4B08-4C57-B786-4990A9BD3693}" type="sibTrans" cxnId="{56F412ED-D351-498D-9B40-7236254D2EE4}">
      <dgm:prSet/>
      <dgm:spPr/>
      <dgm:t>
        <a:bodyPr/>
        <a:lstStyle/>
        <a:p>
          <a:endParaRPr lang="es-CL"/>
        </a:p>
      </dgm:t>
    </dgm:pt>
    <dgm:pt modelId="{00ED0F6D-2431-4446-89B5-2DECD744C78C}">
      <dgm:prSet phldrT="[Texto]" custT="1"/>
      <dgm:spPr>
        <a:solidFill>
          <a:schemeClr val="accent1"/>
        </a:solidFill>
      </dgm:spPr>
      <dgm:t>
        <a:bodyPr/>
        <a:lstStyle/>
        <a:p>
          <a:r>
            <a:rPr lang="es-CL" sz="800" b="1" dirty="0">
              <a:solidFill>
                <a:schemeClr val="tx1"/>
              </a:solidFill>
            </a:rPr>
            <a:t>HUB</a:t>
          </a:r>
        </a:p>
      </dgm:t>
    </dgm:pt>
    <dgm:pt modelId="{77D16ACF-0E17-4286-9FDE-D1A0F705FD39}" type="parTrans" cxnId="{2DC1DBB4-6A03-4DF8-B401-C5DD2A077C5F}">
      <dgm:prSet/>
      <dgm:spPr/>
      <dgm:t>
        <a:bodyPr/>
        <a:lstStyle/>
        <a:p>
          <a:endParaRPr lang="es-CL"/>
        </a:p>
      </dgm:t>
    </dgm:pt>
    <dgm:pt modelId="{84515105-88F1-43F9-92B5-1E12505EC008}" type="sibTrans" cxnId="{2DC1DBB4-6A03-4DF8-B401-C5DD2A077C5F}">
      <dgm:prSet/>
      <dgm:spPr/>
      <dgm:t>
        <a:bodyPr/>
        <a:lstStyle/>
        <a:p>
          <a:endParaRPr lang="es-CL"/>
        </a:p>
      </dgm:t>
    </dgm:pt>
    <dgm:pt modelId="{15BDF2D2-FA37-4200-A6B5-4D37A92DF449}">
      <dgm:prSet phldrT="[Texto]" custT="1"/>
      <dgm:spPr>
        <a:solidFill>
          <a:schemeClr val="bg1">
            <a:lumMod val="75000"/>
          </a:schemeClr>
        </a:solidFill>
      </dgm:spPr>
      <dgm:t>
        <a:bodyPr/>
        <a:lstStyle/>
        <a:p>
          <a:r>
            <a:rPr lang="es-CL" sz="800" b="1" dirty="0">
              <a:solidFill>
                <a:schemeClr val="tx1"/>
              </a:solidFill>
            </a:rPr>
            <a:t>Transmite nomina de facturas</a:t>
          </a:r>
        </a:p>
      </dgm:t>
    </dgm:pt>
    <dgm:pt modelId="{E392C6A2-85DA-4FBC-97C6-BF668C2163B0}" type="parTrans" cxnId="{7E648156-C4D7-4F38-A2D4-8D4D8C31A83D}">
      <dgm:prSet/>
      <dgm:spPr/>
      <dgm:t>
        <a:bodyPr/>
        <a:lstStyle/>
        <a:p>
          <a:endParaRPr lang="es-CL"/>
        </a:p>
      </dgm:t>
    </dgm:pt>
    <dgm:pt modelId="{1F7E0BFC-6F15-44A6-AB33-B751E54889AA}" type="sibTrans" cxnId="{7E648156-C4D7-4F38-A2D4-8D4D8C31A83D}">
      <dgm:prSet/>
      <dgm:spPr/>
      <dgm:t>
        <a:bodyPr/>
        <a:lstStyle/>
        <a:p>
          <a:endParaRPr lang="es-CL"/>
        </a:p>
      </dgm:t>
    </dgm:pt>
    <dgm:pt modelId="{7F12A504-D828-449C-8CC9-8E7DA10665AD}" type="pres">
      <dgm:prSet presAssocID="{CDDC47E2-1DCA-4D67-982E-475301D78788}" presName="theList" presStyleCnt="0">
        <dgm:presLayoutVars>
          <dgm:dir/>
          <dgm:animLvl val="lvl"/>
          <dgm:resizeHandles val="exact"/>
        </dgm:presLayoutVars>
      </dgm:prSet>
      <dgm:spPr/>
    </dgm:pt>
    <dgm:pt modelId="{DD18B8B2-3E66-4BC1-A6BA-36E145C9B70A}" type="pres">
      <dgm:prSet presAssocID="{2B09A2DF-78D1-4FF6-B217-35BF70212C86}" presName="compNode" presStyleCnt="0"/>
      <dgm:spPr/>
    </dgm:pt>
    <dgm:pt modelId="{7A534B2E-233C-45B1-A018-730237C3F11F}" type="pres">
      <dgm:prSet presAssocID="{2B09A2DF-78D1-4FF6-B217-35BF70212C86}" presName="noGeometry" presStyleCnt="0"/>
      <dgm:spPr/>
    </dgm:pt>
    <dgm:pt modelId="{ECAE49CA-0802-455C-B717-DA6A5FB57350}" type="pres">
      <dgm:prSet presAssocID="{2B09A2DF-78D1-4FF6-B217-35BF70212C86}" presName="childTextVisible" presStyleLbl="bgAccFollowNode1" presStyleIdx="0" presStyleCnt="7">
        <dgm:presLayoutVars>
          <dgm:bulletEnabled val="1"/>
        </dgm:presLayoutVars>
      </dgm:prSet>
      <dgm:spPr/>
    </dgm:pt>
    <dgm:pt modelId="{A833D1B5-A5CF-4482-BB5F-2750516BD5B4}" type="pres">
      <dgm:prSet presAssocID="{2B09A2DF-78D1-4FF6-B217-35BF70212C86}" presName="childTextHidden" presStyleLbl="bgAccFollowNode1" presStyleIdx="0" presStyleCnt="7"/>
      <dgm:spPr/>
    </dgm:pt>
    <dgm:pt modelId="{D4A44AD4-620B-4A44-B453-D612ED8EEF9C}" type="pres">
      <dgm:prSet presAssocID="{2B09A2DF-78D1-4FF6-B217-35BF70212C86}" presName="parentText" presStyleLbl="node1" presStyleIdx="0" presStyleCnt="7">
        <dgm:presLayoutVars>
          <dgm:chMax val="1"/>
          <dgm:bulletEnabled val="1"/>
        </dgm:presLayoutVars>
      </dgm:prSet>
      <dgm:spPr/>
    </dgm:pt>
    <dgm:pt modelId="{2EDAD311-D166-446F-8C0F-B8DF60BD6BAB}" type="pres">
      <dgm:prSet presAssocID="{2B09A2DF-78D1-4FF6-B217-35BF70212C86}" presName="aSpace" presStyleCnt="0"/>
      <dgm:spPr/>
    </dgm:pt>
    <dgm:pt modelId="{927B265A-ABB9-4E3B-BD5E-4E782015000D}" type="pres">
      <dgm:prSet presAssocID="{00ED0F6D-2431-4446-89B5-2DECD744C78C}" presName="compNode" presStyleCnt="0"/>
      <dgm:spPr/>
    </dgm:pt>
    <dgm:pt modelId="{C3946744-7D89-433A-B5A7-40F34FC6917C}" type="pres">
      <dgm:prSet presAssocID="{00ED0F6D-2431-4446-89B5-2DECD744C78C}" presName="noGeometry" presStyleCnt="0"/>
      <dgm:spPr/>
    </dgm:pt>
    <dgm:pt modelId="{86B1BDE4-27E0-43BF-8AB8-C3CED3610EE8}" type="pres">
      <dgm:prSet presAssocID="{00ED0F6D-2431-4446-89B5-2DECD744C78C}" presName="childTextVisible" presStyleLbl="bgAccFollowNode1" presStyleIdx="1" presStyleCnt="7">
        <dgm:presLayoutVars>
          <dgm:bulletEnabled val="1"/>
        </dgm:presLayoutVars>
      </dgm:prSet>
      <dgm:spPr/>
    </dgm:pt>
    <dgm:pt modelId="{16CB688E-86D8-4605-9395-92B255A41AC7}" type="pres">
      <dgm:prSet presAssocID="{00ED0F6D-2431-4446-89B5-2DECD744C78C}" presName="childTextHidden" presStyleLbl="bgAccFollowNode1" presStyleIdx="1" presStyleCnt="7"/>
      <dgm:spPr/>
    </dgm:pt>
    <dgm:pt modelId="{EE693ACC-C7CE-448C-8011-9E07A85C450D}" type="pres">
      <dgm:prSet presAssocID="{00ED0F6D-2431-4446-89B5-2DECD744C78C}" presName="parentText" presStyleLbl="node1" presStyleIdx="1" presStyleCnt="7">
        <dgm:presLayoutVars>
          <dgm:chMax val="1"/>
          <dgm:bulletEnabled val="1"/>
        </dgm:presLayoutVars>
      </dgm:prSet>
      <dgm:spPr/>
    </dgm:pt>
    <dgm:pt modelId="{86BA6CE4-962D-4A28-B67D-70159D808064}" type="pres">
      <dgm:prSet presAssocID="{00ED0F6D-2431-4446-89B5-2DECD744C78C}" presName="aSpace" presStyleCnt="0"/>
      <dgm:spPr/>
    </dgm:pt>
    <dgm:pt modelId="{9204846E-4DE9-4ED9-9BF9-DD32D337E811}" type="pres">
      <dgm:prSet presAssocID="{174D280B-8593-406A-84BF-12FBB656EB95}" presName="compNode" presStyleCnt="0"/>
      <dgm:spPr/>
    </dgm:pt>
    <dgm:pt modelId="{2FE046ED-599A-4587-A007-58DD5616BD35}" type="pres">
      <dgm:prSet presAssocID="{174D280B-8593-406A-84BF-12FBB656EB95}" presName="noGeometry" presStyleCnt="0"/>
      <dgm:spPr/>
    </dgm:pt>
    <dgm:pt modelId="{963180D2-DFDC-4706-B383-584D321BD477}" type="pres">
      <dgm:prSet presAssocID="{174D280B-8593-406A-84BF-12FBB656EB95}" presName="childTextVisible" presStyleLbl="bgAccFollowNode1" presStyleIdx="2" presStyleCnt="7">
        <dgm:presLayoutVars>
          <dgm:bulletEnabled val="1"/>
        </dgm:presLayoutVars>
      </dgm:prSet>
      <dgm:spPr/>
    </dgm:pt>
    <dgm:pt modelId="{15EB1EA4-5C87-4AAE-B215-A6AE4B9D2A6D}" type="pres">
      <dgm:prSet presAssocID="{174D280B-8593-406A-84BF-12FBB656EB95}" presName="childTextHidden" presStyleLbl="bgAccFollowNode1" presStyleIdx="2" presStyleCnt="7"/>
      <dgm:spPr/>
    </dgm:pt>
    <dgm:pt modelId="{EEBDB4DA-25FB-4FA7-B119-35B8E5B8FDFB}" type="pres">
      <dgm:prSet presAssocID="{174D280B-8593-406A-84BF-12FBB656EB95}" presName="parentText" presStyleLbl="node1" presStyleIdx="2" presStyleCnt="7">
        <dgm:presLayoutVars>
          <dgm:chMax val="1"/>
          <dgm:bulletEnabled val="1"/>
        </dgm:presLayoutVars>
      </dgm:prSet>
      <dgm:spPr/>
    </dgm:pt>
    <dgm:pt modelId="{B0908748-E5FD-426E-BAD7-979871889601}" type="pres">
      <dgm:prSet presAssocID="{174D280B-8593-406A-84BF-12FBB656EB95}" presName="aSpace" presStyleCnt="0"/>
      <dgm:spPr/>
    </dgm:pt>
    <dgm:pt modelId="{41839366-0286-4FD0-B15B-DA73F3420B7A}" type="pres">
      <dgm:prSet presAssocID="{0895A7C1-5191-4A40-9777-67019A973DBC}" presName="compNode" presStyleCnt="0"/>
      <dgm:spPr/>
    </dgm:pt>
    <dgm:pt modelId="{3884CF14-BE8E-4616-B8E9-ADA09FC885AC}" type="pres">
      <dgm:prSet presAssocID="{0895A7C1-5191-4A40-9777-67019A973DBC}" presName="noGeometry" presStyleCnt="0"/>
      <dgm:spPr/>
    </dgm:pt>
    <dgm:pt modelId="{2BDD18E2-2A3C-493C-ADA6-9D0020BE5B13}" type="pres">
      <dgm:prSet presAssocID="{0895A7C1-5191-4A40-9777-67019A973DBC}" presName="childTextVisible" presStyleLbl="bgAccFollowNode1" presStyleIdx="3" presStyleCnt="7" custScaleX="115410">
        <dgm:presLayoutVars>
          <dgm:bulletEnabled val="1"/>
        </dgm:presLayoutVars>
      </dgm:prSet>
      <dgm:spPr/>
    </dgm:pt>
    <dgm:pt modelId="{F134D186-4D06-415B-BC9E-3F8B222F7302}" type="pres">
      <dgm:prSet presAssocID="{0895A7C1-5191-4A40-9777-67019A973DBC}" presName="childTextHidden" presStyleLbl="bgAccFollowNode1" presStyleIdx="3" presStyleCnt="7"/>
      <dgm:spPr/>
    </dgm:pt>
    <dgm:pt modelId="{27EF181B-4911-4ADC-B8D5-31F3D841C2C0}" type="pres">
      <dgm:prSet presAssocID="{0895A7C1-5191-4A40-9777-67019A973DBC}" presName="parentText" presStyleLbl="node1" presStyleIdx="3" presStyleCnt="7">
        <dgm:presLayoutVars>
          <dgm:chMax val="1"/>
          <dgm:bulletEnabled val="1"/>
        </dgm:presLayoutVars>
      </dgm:prSet>
      <dgm:spPr/>
    </dgm:pt>
    <dgm:pt modelId="{B7767CC4-AAFB-4921-A006-A9EB9FF5EFB7}" type="pres">
      <dgm:prSet presAssocID="{0895A7C1-5191-4A40-9777-67019A973DBC}" presName="aSpace" presStyleCnt="0"/>
      <dgm:spPr/>
    </dgm:pt>
    <dgm:pt modelId="{82AA01C9-4F18-418E-AF28-12711CD18D2A}" type="pres">
      <dgm:prSet presAssocID="{0895F186-FA94-4A34-884F-40FF9B99429C}" presName="compNode" presStyleCnt="0"/>
      <dgm:spPr/>
    </dgm:pt>
    <dgm:pt modelId="{98A9BC1E-A9E9-475C-98F4-6384FBDAEF5F}" type="pres">
      <dgm:prSet presAssocID="{0895F186-FA94-4A34-884F-40FF9B99429C}" presName="noGeometry" presStyleCnt="0"/>
      <dgm:spPr/>
    </dgm:pt>
    <dgm:pt modelId="{57FA4A76-E279-4401-B8B1-88EFDA3EE13A}" type="pres">
      <dgm:prSet presAssocID="{0895F186-FA94-4A34-884F-40FF9B99429C}" presName="childTextVisible" presStyleLbl="bgAccFollowNode1" presStyleIdx="4" presStyleCnt="7">
        <dgm:presLayoutVars>
          <dgm:bulletEnabled val="1"/>
        </dgm:presLayoutVars>
      </dgm:prSet>
      <dgm:spPr/>
    </dgm:pt>
    <dgm:pt modelId="{79B80F96-02F4-4D96-BF24-E146317450C2}" type="pres">
      <dgm:prSet presAssocID="{0895F186-FA94-4A34-884F-40FF9B99429C}" presName="childTextHidden" presStyleLbl="bgAccFollowNode1" presStyleIdx="4" presStyleCnt="7"/>
      <dgm:spPr/>
    </dgm:pt>
    <dgm:pt modelId="{5487BB61-2CAA-4372-BB6B-F876E2D3B7CB}" type="pres">
      <dgm:prSet presAssocID="{0895F186-FA94-4A34-884F-40FF9B99429C}" presName="parentText" presStyleLbl="node1" presStyleIdx="4" presStyleCnt="7">
        <dgm:presLayoutVars>
          <dgm:chMax val="1"/>
          <dgm:bulletEnabled val="1"/>
        </dgm:presLayoutVars>
      </dgm:prSet>
      <dgm:spPr/>
    </dgm:pt>
    <dgm:pt modelId="{8C5984C7-6BB9-4C6F-9FD5-73988CEE8C82}" type="pres">
      <dgm:prSet presAssocID="{0895F186-FA94-4A34-884F-40FF9B99429C}" presName="aSpace" presStyleCnt="0"/>
      <dgm:spPr/>
    </dgm:pt>
    <dgm:pt modelId="{0393A35F-F216-4145-8C73-834F483DB083}" type="pres">
      <dgm:prSet presAssocID="{82F33C49-A07D-4889-AD31-805DBC145558}" presName="compNode" presStyleCnt="0"/>
      <dgm:spPr/>
    </dgm:pt>
    <dgm:pt modelId="{C0F07CC0-76D6-4AFD-A3F0-C4AC0CDD3CF9}" type="pres">
      <dgm:prSet presAssocID="{82F33C49-A07D-4889-AD31-805DBC145558}" presName="noGeometry" presStyleCnt="0"/>
      <dgm:spPr/>
    </dgm:pt>
    <dgm:pt modelId="{B2386C28-F2C3-4A4F-8461-740E27DDDEF0}" type="pres">
      <dgm:prSet presAssocID="{82F33C49-A07D-4889-AD31-805DBC145558}" presName="childTextVisible" presStyleLbl="bgAccFollowNode1" presStyleIdx="5" presStyleCnt="7">
        <dgm:presLayoutVars>
          <dgm:bulletEnabled val="1"/>
        </dgm:presLayoutVars>
      </dgm:prSet>
      <dgm:spPr/>
    </dgm:pt>
    <dgm:pt modelId="{98D6FB43-1D5F-486F-9483-F28C7AC40D97}" type="pres">
      <dgm:prSet presAssocID="{82F33C49-A07D-4889-AD31-805DBC145558}" presName="childTextHidden" presStyleLbl="bgAccFollowNode1" presStyleIdx="5" presStyleCnt="7"/>
      <dgm:spPr/>
    </dgm:pt>
    <dgm:pt modelId="{6C04585A-0481-4653-A5DD-753F73D3F808}" type="pres">
      <dgm:prSet presAssocID="{82F33C49-A07D-4889-AD31-805DBC145558}" presName="parentText" presStyleLbl="node1" presStyleIdx="5" presStyleCnt="7">
        <dgm:presLayoutVars>
          <dgm:chMax val="1"/>
          <dgm:bulletEnabled val="1"/>
        </dgm:presLayoutVars>
      </dgm:prSet>
      <dgm:spPr/>
    </dgm:pt>
    <dgm:pt modelId="{750F7B0F-9F84-4C5C-B710-85A4A899306D}" type="pres">
      <dgm:prSet presAssocID="{82F33C49-A07D-4889-AD31-805DBC145558}" presName="aSpace" presStyleCnt="0"/>
      <dgm:spPr/>
    </dgm:pt>
    <dgm:pt modelId="{A099F78E-0FFB-4AC1-908F-B1D1D2B0B006}" type="pres">
      <dgm:prSet presAssocID="{C7FD9281-0519-486B-B660-CDC515167D6F}" presName="compNode" presStyleCnt="0"/>
      <dgm:spPr/>
    </dgm:pt>
    <dgm:pt modelId="{32863868-1A8D-4B88-90CE-96CD2A98228B}" type="pres">
      <dgm:prSet presAssocID="{C7FD9281-0519-486B-B660-CDC515167D6F}" presName="noGeometry" presStyleCnt="0"/>
      <dgm:spPr/>
    </dgm:pt>
    <dgm:pt modelId="{32D3A990-9132-426A-BE24-1179947318CF}" type="pres">
      <dgm:prSet presAssocID="{C7FD9281-0519-486B-B660-CDC515167D6F}" presName="childTextVisible" presStyleLbl="bgAccFollowNode1" presStyleIdx="6" presStyleCnt="7">
        <dgm:presLayoutVars>
          <dgm:bulletEnabled val="1"/>
        </dgm:presLayoutVars>
      </dgm:prSet>
      <dgm:spPr/>
    </dgm:pt>
    <dgm:pt modelId="{B0D6D0BA-9594-4492-BB9D-290AA8202D51}" type="pres">
      <dgm:prSet presAssocID="{C7FD9281-0519-486B-B660-CDC515167D6F}" presName="childTextHidden" presStyleLbl="bgAccFollowNode1" presStyleIdx="6" presStyleCnt="7"/>
      <dgm:spPr/>
    </dgm:pt>
    <dgm:pt modelId="{889421F6-6389-4A26-9504-52CB6E2C4F0F}" type="pres">
      <dgm:prSet presAssocID="{C7FD9281-0519-486B-B660-CDC515167D6F}" presName="parentText" presStyleLbl="node1" presStyleIdx="6" presStyleCnt="7">
        <dgm:presLayoutVars>
          <dgm:chMax val="1"/>
          <dgm:bulletEnabled val="1"/>
        </dgm:presLayoutVars>
      </dgm:prSet>
      <dgm:spPr/>
    </dgm:pt>
  </dgm:ptLst>
  <dgm:cxnLst>
    <dgm:cxn modelId="{501EDA10-6F86-48AF-AFEB-C0FE0C8CAD3F}" type="presOf" srcId="{015693FE-5CD3-4272-A332-55EDB8DF2503}" destId="{ECAE49CA-0802-455C-B717-DA6A5FB57350}" srcOrd="0" destOrd="0" presId="urn:microsoft.com/office/officeart/2005/8/layout/hProcess6"/>
    <dgm:cxn modelId="{83CD081D-536A-4293-84C4-01C23F2CE6DC}" type="presOf" srcId="{4DB850C2-FC70-4090-86A9-15BD6E805387}" destId="{F134D186-4D06-415B-BC9E-3F8B222F7302}" srcOrd="1" destOrd="2" presId="urn:microsoft.com/office/officeart/2005/8/layout/hProcess6"/>
    <dgm:cxn modelId="{375F2528-4122-47C5-A369-F9D33F4B1978}" type="presOf" srcId="{937E0E1E-CC2C-4440-A804-292104954F3A}" destId="{963180D2-DFDC-4706-B383-584D321BD477}" srcOrd="0" destOrd="0" presId="urn:microsoft.com/office/officeart/2005/8/layout/hProcess6"/>
    <dgm:cxn modelId="{5CEA6D28-92D6-46F4-9D66-428642C21A40}" type="presOf" srcId="{A1D7A718-2158-441C-B28E-876B900857BB}" destId="{2BDD18E2-2A3C-493C-ADA6-9D0020BE5B13}" srcOrd="0" destOrd="1" presId="urn:microsoft.com/office/officeart/2005/8/layout/hProcess6"/>
    <dgm:cxn modelId="{C624A02A-6C2A-445A-B5C8-D1A759E4C1AB}" srcId="{CDDC47E2-1DCA-4D67-982E-475301D78788}" destId="{C7FD9281-0519-486B-B660-CDC515167D6F}" srcOrd="6" destOrd="0" parTransId="{FEF2609E-8BE1-452C-BE81-71226FA03D86}" sibTransId="{07BD5604-DB95-4C19-8541-D28E5FB43823}"/>
    <dgm:cxn modelId="{2664D22A-267F-4B86-A62A-DAB22C36A56F}" type="presOf" srcId="{D6A55497-A2F9-4496-8E98-63F073409867}" destId="{57FA4A76-E279-4401-B8B1-88EFDA3EE13A}" srcOrd="0" destOrd="0" presId="urn:microsoft.com/office/officeart/2005/8/layout/hProcess6"/>
    <dgm:cxn modelId="{E4F79138-4BF7-431F-B9DD-E8B19C476244}" type="presOf" srcId="{15BDF2D2-FA37-4200-A6B5-4D37A92DF449}" destId="{16CB688E-86D8-4605-9395-92B255A41AC7}" srcOrd="1" destOrd="0" presId="urn:microsoft.com/office/officeart/2005/8/layout/hProcess6"/>
    <dgm:cxn modelId="{0073173B-4398-413B-91E6-0CB68F3E024E}" type="presOf" srcId="{0895A7C1-5191-4A40-9777-67019A973DBC}" destId="{27EF181B-4911-4ADC-B8D5-31F3D841C2C0}" srcOrd="0" destOrd="0" presId="urn:microsoft.com/office/officeart/2005/8/layout/hProcess6"/>
    <dgm:cxn modelId="{71FA3D3D-9AD5-4F53-BC8E-69883783DAD7}" srcId="{82F33C49-A07D-4889-AD31-805DBC145558}" destId="{077CAD84-2444-4A52-9542-C0559269DE6F}" srcOrd="0" destOrd="0" parTransId="{48C56D57-BDB4-4024-8F6B-D500B0592393}" sibTransId="{974BF112-9A92-42F9-897C-452B38E48F6C}"/>
    <dgm:cxn modelId="{4B41EE5F-8BC9-4AFA-ACCC-4E5947799EE1}" type="presOf" srcId="{00ED0F6D-2431-4446-89B5-2DECD744C78C}" destId="{EE693ACC-C7CE-448C-8011-9E07A85C450D}" srcOrd="0" destOrd="0" presId="urn:microsoft.com/office/officeart/2005/8/layout/hProcess6"/>
    <dgm:cxn modelId="{53AC7C65-A347-42F6-9A31-CDA6E3511482}" type="presOf" srcId="{22131006-5616-49FC-A84E-D549E904C784}" destId="{B0D6D0BA-9594-4492-BB9D-290AA8202D51}" srcOrd="1" destOrd="1" presId="urn:microsoft.com/office/officeart/2005/8/layout/hProcess6"/>
    <dgm:cxn modelId="{048A4447-FE1D-42AE-88E1-9F794F8AC25D}" type="presOf" srcId="{A1D7A718-2158-441C-B28E-876B900857BB}" destId="{F134D186-4D06-415B-BC9E-3F8B222F7302}" srcOrd="1" destOrd="1" presId="urn:microsoft.com/office/officeart/2005/8/layout/hProcess6"/>
    <dgm:cxn modelId="{6FC2086A-D6AD-4207-B32D-F093081D3391}" srcId="{CDDC47E2-1DCA-4D67-982E-475301D78788}" destId="{2B09A2DF-78D1-4FF6-B217-35BF70212C86}" srcOrd="0" destOrd="0" parTransId="{BAA1BBB4-4279-4334-954E-E72CD2030329}" sibTransId="{7420A2C2-5FB1-4E2C-9F75-9DAFC7C32CB8}"/>
    <dgm:cxn modelId="{02946B6B-195D-458C-B8BD-D9FF7BF3F6AD}" type="presOf" srcId="{077CAD84-2444-4A52-9542-C0559269DE6F}" destId="{B2386C28-F2C3-4A4F-8461-740E27DDDEF0}" srcOrd="0" destOrd="0" presId="urn:microsoft.com/office/officeart/2005/8/layout/hProcess6"/>
    <dgm:cxn modelId="{9B26DC6B-B257-449F-8C9A-F011CD42A339}" type="presOf" srcId="{82F33C49-A07D-4889-AD31-805DBC145558}" destId="{6C04585A-0481-4653-A5DD-753F73D3F808}" srcOrd="0" destOrd="0" presId="urn:microsoft.com/office/officeart/2005/8/layout/hProcess6"/>
    <dgm:cxn modelId="{27138C6E-E56F-477E-B6C5-B3006868FE54}" srcId="{CDDC47E2-1DCA-4D67-982E-475301D78788}" destId="{0895A7C1-5191-4A40-9777-67019A973DBC}" srcOrd="3" destOrd="0" parTransId="{2121FF94-7958-4235-BB65-9CC368BAAD13}" sibTransId="{CB7BD550-173E-4AE4-8345-E9B8D3F1CF19}"/>
    <dgm:cxn modelId="{5F3FD474-690B-46A7-BE60-D7A9680E28F5}" type="presOf" srcId="{4DB850C2-FC70-4090-86A9-15BD6E805387}" destId="{2BDD18E2-2A3C-493C-ADA6-9D0020BE5B13}" srcOrd="0" destOrd="2" presId="urn:microsoft.com/office/officeart/2005/8/layout/hProcess6"/>
    <dgm:cxn modelId="{4921C875-38A0-4596-AE61-8FD6DC01CAAD}" srcId="{CDDC47E2-1DCA-4D67-982E-475301D78788}" destId="{174D280B-8593-406A-84BF-12FBB656EB95}" srcOrd="2" destOrd="0" parTransId="{32024562-3F89-4A2A-81A2-30C75FFE73B8}" sibTransId="{03B07224-BA91-4264-9B63-342F7853DE8F}"/>
    <dgm:cxn modelId="{7E648156-C4D7-4F38-A2D4-8D4D8C31A83D}" srcId="{00ED0F6D-2431-4446-89B5-2DECD744C78C}" destId="{15BDF2D2-FA37-4200-A6B5-4D37A92DF449}" srcOrd="0" destOrd="0" parTransId="{E392C6A2-85DA-4FBC-97C6-BF668C2163B0}" sibTransId="{1F7E0BFC-6F15-44A6-AB33-B751E54889AA}"/>
    <dgm:cxn modelId="{FD49EB8C-C2A0-4CBB-822F-CA634DC3580B}" type="presOf" srcId="{CDDC47E2-1DCA-4D67-982E-475301D78788}" destId="{7F12A504-D828-449C-8CC9-8E7DA10665AD}" srcOrd="0" destOrd="0" presId="urn:microsoft.com/office/officeart/2005/8/layout/hProcess6"/>
    <dgm:cxn modelId="{357F9B8F-439D-4B9A-BFF7-350A90DA1B1C}" type="presOf" srcId="{D6A55497-A2F9-4496-8E98-63F073409867}" destId="{79B80F96-02F4-4D96-BF24-E146317450C2}" srcOrd="1" destOrd="0" presId="urn:microsoft.com/office/officeart/2005/8/layout/hProcess6"/>
    <dgm:cxn modelId="{47A27591-1D13-4714-83F6-4D8041DE867A}" type="presOf" srcId="{C7FD9281-0519-486B-B660-CDC515167D6F}" destId="{889421F6-6389-4A26-9504-52CB6E2C4F0F}" srcOrd="0" destOrd="0" presId="urn:microsoft.com/office/officeart/2005/8/layout/hProcess6"/>
    <dgm:cxn modelId="{15BDE596-42DF-4E16-B34E-8A6519D5BBE5}" type="presOf" srcId="{937E0E1E-CC2C-4440-A804-292104954F3A}" destId="{15EB1EA4-5C87-4AAE-B215-A6AE4B9D2A6D}" srcOrd="1" destOrd="0" presId="urn:microsoft.com/office/officeart/2005/8/layout/hProcess6"/>
    <dgm:cxn modelId="{C29FD69B-2D3C-4538-BD39-52E45E522640}" type="presOf" srcId="{5CFA3E77-B455-4A09-B49A-607048B70154}" destId="{F134D186-4D06-415B-BC9E-3F8B222F7302}" srcOrd="1" destOrd="0" presId="urn:microsoft.com/office/officeart/2005/8/layout/hProcess6"/>
    <dgm:cxn modelId="{10D0F29F-4282-4BD5-8B36-B7270F84997C}" srcId="{0895A7C1-5191-4A40-9777-67019A973DBC}" destId="{5CFA3E77-B455-4A09-B49A-607048B70154}" srcOrd="0" destOrd="0" parTransId="{D80DE0DF-F5D2-4ACA-B588-CC950F59B35A}" sibTransId="{16306DED-01C9-4F3F-8722-D18762E4A372}"/>
    <dgm:cxn modelId="{053E63A5-A078-4B8D-B704-905996756451}" srcId="{C7FD9281-0519-486B-B660-CDC515167D6F}" destId="{22131006-5616-49FC-A84E-D549E904C784}" srcOrd="1" destOrd="0" parTransId="{599A1864-7F8A-479C-9808-F51F7F0E0C25}" sibTransId="{8A68706E-F2D2-43F4-8C2D-851470B9DE91}"/>
    <dgm:cxn modelId="{F565EFAE-26BE-45A9-B861-6834CDD40BD7}" type="presOf" srcId="{015693FE-5CD3-4272-A332-55EDB8DF2503}" destId="{A833D1B5-A5CF-4482-BB5F-2750516BD5B4}" srcOrd="1" destOrd="0" presId="urn:microsoft.com/office/officeart/2005/8/layout/hProcess6"/>
    <dgm:cxn modelId="{2DC1DBB4-6A03-4DF8-B401-C5DD2A077C5F}" srcId="{CDDC47E2-1DCA-4D67-982E-475301D78788}" destId="{00ED0F6D-2431-4446-89B5-2DECD744C78C}" srcOrd="1" destOrd="0" parTransId="{77D16ACF-0E17-4286-9FDE-D1A0F705FD39}" sibTransId="{84515105-88F1-43F9-92B5-1E12505EC008}"/>
    <dgm:cxn modelId="{C91D03BA-D64F-4F04-BA54-EEE4ED0497AD}" srcId="{CDDC47E2-1DCA-4D67-982E-475301D78788}" destId="{0895F186-FA94-4A34-884F-40FF9B99429C}" srcOrd="4" destOrd="0" parTransId="{084B28C0-817C-467E-82B8-B6798964CDE6}" sibTransId="{78C372DC-21F5-43CD-8B8B-B6ABEB23F2C7}"/>
    <dgm:cxn modelId="{F59222BE-012C-4930-88C9-6AD3862283AB}" type="presOf" srcId="{0895F186-FA94-4A34-884F-40FF9B99429C}" destId="{5487BB61-2CAA-4372-BB6B-F876E2D3B7CB}" srcOrd="0" destOrd="0" presId="urn:microsoft.com/office/officeart/2005/8/layout/hProcess6"/>
    <dgm:cxn modelId="{15595CC7-9C9E-431B-8093-5BDF1ED6E147}" srcId="{2B09A2DF-78D1-4FF6-B217-35BF70212C86}" destId="{015693FE-5CD3-4272-A332-55EDB8DF2503}" srcOrd="0" destOrd="0" parTransId="{E7AF9C8F-3A93-4865-8D4C-D4BBFD71C1E0}" sibTransId="{0B90EB02-71B2-40D0-9DEE-8D845E145D7F}"/>
    <dgm:cxn modelId="{22FB80C8-B705-4CE5-AEB2-B2418AE1B4CD}" type="presOf" srcId="{2B09A2DF-78D1-4FF6-B217-35BF70212C86}" destId="{D4A44AD4-620B-4A44-B453-D612ED8EEF9C}" srcOrd="0" destOrd="0" presId="urn:microsoft.com/office/officeart/2005/8/layout/hProcess6"/>
    <dgm:cxn modelId="{8E8245CC-2877-4275-80AC-80B31F13763F}" type="presOf" srcId="{077CAD84-2444-4A52-9542-C0559269DE6F}" destId="{98D6FB43-1D5F-486F-9483-F28C7AC40D97}" srcOrd="1" destOrd="0" presId="urn:microsoft.com/office/officeart/2005/8/layout/hProcess6"/>
    <dgm:cxn modelId="{96D220CD-282F-487F-B40A-4F8EDC4DCAD5}" type="presOf" srcId="{5CFA3E77-B455-4A09-B49A-607048B70154}" destId="{2BDD18E2-2A3C-493C-ADA6-9D0020BE5B13}" srcOrd="0" destOrd="0" presId="urn:microsoft.com/office/officeart/2005/8/layout/hProcess6"/>
    <dgm:cxn modelId="{B50E36D0-72D4-42F5-850A-1A8EADF6027A}" srcId="{C7FD9281-0519-486B-B660-CDC515167D6F}" destId="{625609E2-41B9-4F92-ABBB-A5C5AB779F4E}" srcOrd="0" destOrd="0" parTransId="{EACF60A8-343B-4301-A95C-F8B16D902D85}" sibTransId="{66B509C8-D779-4533-A347-538C8B7D05C4}"/>
    <dgm:cxn modelId="{8D1817E1-7522-4F83-801E-598ABAB81F39}" type="presOf" srcId="{174D280B-8593-406A-84BF-12FBB656EB95}" destId="{EEBDB4DA-25FB-4FA7-B119-35B8E5B8FDFB}" srcOrd="0" destOrd="0" presId="urn:microsoft.com/office/officeart/2005/8/layout/hProcess6"/>
    <dgm:cxn modelId="{49C28CE4-70D3-4AF0-A15B-00D8EC900641}" type="presOf" srcId="{22131006-5616-49FC-A84E-D549E904C784}" destId="{32D3A990-9132-426A-BE24-1179947318CF}" srcOrd="0" destOrd="1" presId="urn:microsoft.com/office/officeart/2005/8/layout/hProcess6"/>
    <dgm:cxn modelId="{8C16B2E4-8323-4CC3-89AE-AE4627D2A919}" type="presOf" srcId="{15BDF2D2-FA37-4200-A6B5-4D37A92DF449}" destId="{86B1BDE4-27E0-43BF-8AB8-C3CED3610EE8}" srcOrd="0" destOrd="0" presId="urn:microsoft.com/office/officeart/2005/8/layout/hProcess6"/>
    <dgm:cxn modelId="{55652EE7-8EBD-43A8-ACFB-AA0DFF9149C9}" type="presOf" srcId="{625609E2-41B9-4F92-ABBB-A5C5AB779F4E}" destId="{32D3A990-9132-426A-BE24-1179947318CF}" srcOrd="0" destOrd="0" presId="urn:microsoft.com/office/officeart/2005/8/layout/hProcess6"/>
    <dgm:cxn modelId="{56F412ED-D351-498D-9B40-7236254D2EE4}" srcId="{0895A7C1-5191-4A40-9777-67019A973DBC}" destId="{A1D7A718-2158-441C-B28E-876B900857BB}" srcOrd="1" destOrd="0" parTransId="{0DEDD39B-FDBA-4B89-BECC-32A2EC4BB34B}" sibTransId="{1D80E5AB-4B08-4C57-B786-4990A9BD3693}"/>
    <dgm:cxn modelId="{67EB70F2-8472-4838-86EA-EBB102EC952C}" srcId="{CDDC47E2-1DCA-4D67-982E-475301D78788}" destId="{82F33C49-A07D-4889-AD31-805DBC145558}" srcOrd="5" destOrd="0" parTransId="{3A978E30-2BE5-4E69-8B7D-4B06B8047FA6}" sibTransId="{374FF0CB-E916-44C3-BEB4-8A464C7DEDF5}"/>
    <dgm:cxn modelId="{7563CBF4-E514-4498-897D-5FCBA9D1A887}" srcId="{174D280B-8593-406A-84BF-12FBB656EB95}" destId="{937E0E1E-CC2C-4440-A804-292104954F3A}" srcOrd="0" destOrd="0" parTransId="{ABB7CEAB-ED45-426D-A0E6-A11CE598DB39}" sibTransId="{D73A14DB-BD3F-4CFE-8252-FCABF9B82438}"/>
    <dgm:cxn modelId="{E06D6EF9-AD2A-4C0B-9D77-97060164E024}" srcId="{0895A7C1-5191-4A40-9777-67019A973DBC}" destId="{4DB850C2-FC70-4090-86A9-15BD6E805387}" srcOrd="2" destOrd="0" parTransId="{C576826D-9077-44A0-B599-8D72F09886DD}" sibTransId="{8797E987-E029-45D9-938D-33BC0EE3E7F4}"/>
    <dgm:cxn modelId="{09F426FB-27BB-421D-BB1D-5E293916237E}" srcId="{0895F186-FA94-4A34-884F-40FF9B99429C}" destId="{D6A55497-A2F9-4496-8E98-63F073409867}" srcOrd="0" destOrd="0" parTransId="{E3D4649E-6A44-4CF9-8945-77C17383ADF8}" sibTransId="{44CA2DB4-F854-4D22-B70E-9CFA8D39444F}"/>
    <dgm:cxn modelId="{53815AFF-ED98-497A-83CC-5D53D23EBF7F}" type="presOf" srcId="{625609E2-41B9-4F92-ABBB-A5C5AB779F4E}" destId="{B0D6D0BA-9594-4492-BB9D-290AA8202D51}" srcOrd="1" destOrd="0" presId="urn:microsoft.com/office/officeart/2005/8/layout/hProcess6"/>
    <dgm:cxn modelId="{DD1D1545-9756-46C5-9B9B-AC73ACDD50DD}" type="presParOf" srcId="{7F12A504-D828-449C-8CC9-8E7DA10665AD}" destId="{DD18B8B2-3E66-4BC1-A6BA-36E145C9B70A}" srcOrd="0" destOrd="0" presId="urn:microsoft.com/office/officeart/2005/8/layout/hProcess6"/>
    <dgm:cxn modelId="{C5BE6641-22C3-45AA-96EC-5DC9D127CB17}" type="presParOf" srcId="{DD18B8B2-3E66-4BC1-A6BA-36E145C9B70A}" destId="{7A534B2E-233C-45B1-A018-730237C3F11F}" srcOrd="0" destOrd="0" presId="urn:microsoft.com/office/officeart/2005/8/layout/hProcess6"/>
    <dgm:cxn modelId="{E62D89EE-5E6F-4A63-9233-C6813C58FF03}" type="presParOf" srcId="{DD18B8B2-3E66-4BC1-A6BA-36E145C9B70A}" destId="{ECAE49CA-0802-455C-B717-DA6A5FB57350}" srcOrd="1" destOrd="0" presId="urn:microsoft.com/office/officeart/2005/8/layout/hProcess6"/>
    <dgm:cxn modelId="{3F757570-4164-481A-A837-700E0188861E}" type="presParOf" srcId="{DD18B8B2-3E66-4BC1-A6BA-36E145C9B70A}" destId="{A833D1B5-A5CF-4482-BB5F-2750516BD5B4}" srcOrd="2" destOrd="0" presId="urn:microsoft.com/office/officeart/2005/8/layout/hProcess6"/>
    <dgm:cxn modelId="{01BA3EF6-B78E-4885-A7F5-E7D9340D8C23}" type="presParOf" srcId="{DD18B8B2-3E66-4BC1-A6BA-36E145C9B70A}" destId="{D4A44AD4-620B-4A44-B453-D612ED8EEF9C}" srcOrd="3" destOrd="0" presId="urn:microsoft.com/office/officeart/2005/8/layout/hProcess6"/>
    <dgm:cxn modelId="{42A80206-063D-41A4-90B6-F1FF824C8525}" type="presParOf" srcId="{7F12A504-D828-449C-8CC9-8E7DA10665AD}" destId="{2EDAD311-D166-446F-8C0F-B8DF60BD6BAB}" srcOrd="1" destOrd="0" presId="urn:microsoft.com/office/officeart/2005/8/layout/hProcess6"/>
    <dgm:cxn modelId="{95E52456-9BAF-4A8E-8DE2-B56EDE0608C2}" type="presParOf" srcId="{7F12A504-D828-449C-8CC9-8E7DA10665AD}" destId="{927B265A-ABB9-4E3B-BD5E-4E782015000D}" srcOrd="2" destOrd="0" presId="urn:microsoft.com/office/officeart/2005/8/layout/hProcess6"/>
    <dgm:cxn modelId="{A005A087-A9F0-464E-B1EB-42CBA289CBB0}" type="presParOf" srcId="{927B265A-ABB9-4E3B-BD5E-4E782015000D}" destId="{C3946744-7D89-433A-B5A7-40F34FC6917C}" srcOrd="0" destOrd="0" presId="urn:microsoft.com/office/officeart/2005/8/layout/hProcess6"/>
    <dgm:cxn modelId="{F416D138-6840-475D-91B4-8179B793AE64}" type="presParOf" srcId="{927B265A-ABB9-4E3B-BD5E-4E782015000D}" destId="{86B1BDE4-27E0-43BF-8AB8-C3CED3610EE8}" srcOrd="1" destOrd="0" presId="urn:microsoft.com/office/officeart/2005/8/layout/hProcess6"/>
    <dgm:cxn modelId="{0F44BB5E-2E3A-4960-8D17-33604813E4AD}" type="presParOf" srcId="{927B265A-ABB9-4E3B-BD5E-4E782015000D}" destId="{16CB688E-86D8-4605-9395-92B255A41AC7}" srcOrd="2" destOrd="0" presId="urn:microsoft.com/office/officeart/2005/8/layout/hProcess6"/>
    <dgm:cxn modelId="{34618E4C-64F4-4972-A524-6A813B1701E6}" type="presParOf" srcId="{927B265A-ABB9-4E3B-BD5E-4E782015000D}" destId="{EE693ACC-C7CE-448C-8011-9E07A85C450D}" srcOrd="3" destOrd="0" presId="urn:microsoft.com/office/officeart/2005/8/layout/hProcess6"/>
    <dgm:cxn modelId="{80E1ABDD-45B6-4797-ACD8-2D0C167BE9B4}" type="presParOf" srcId="{7F12A504-D828-449C-8CC9-8E7DA10665AD}" destId="{86BA6CE4-962D-4A28-B67D-70159D808064}" srcOrd="3" destOrd="0" presId="urn:microsoft.com/office/officeart/2005/8/layout/hProcess6"/>
    <dgm:cxn modelId="{160518D6-BA36-45AE-A2AA-BE9785449FAB}" type="presParOf" srcId="{7F12A504-D828-449C-8CC9-8E7DA10665AD}" destId="{9204846E-4DE9-4ED9-9BF9-DD32D337E811}" srcOrd="4" destOrd="0" presId="urn:microsoft.com/office/officeart/2005/8/layout/hProcess6"/>
    <dgm:cxn modelId="{FC933C78-D67D-402C-A328-1AF0886A513F}" type="presParOf" srcId="{9204846E-4DE9-4ED9-9BF9-DD32D337E811}" destId="{2FE046ED-599A-4587-A007-58DD5616BD35}" srcOrd="0" destOrd="0" presId="urn:microsoft.com/office/officeart/2005/8/layout/hProcess6"/>
    <dgm:cxn modelId="{59787A70-B995-4652-AEEE-E6FE852A68E2}" type="presParOf" srcId="{9204846E-4DE9-4ED9-9BF9-DD32D337E811}" destId="{963180D2-DFDC-4706-B383-584D321BD477}" srcOrd="1" destOrd="0" presId="urn:microsoft.com/office/officeart/2005/8/layout/hProcess6"/>
    <dgm:cxn modelId="{53526269-B0BD-4F92-9A3F-75B34A813051}" type="presParOf" srcId="{9204846E-4DE9-4ED9-9BF9-DD32D337E811}" destId="{15EB1EA4-5C87-4AAE-B215-A6AE4B9D2A6D}" srcOrd="2" destOrd="0" presId="urn:microsoft.com/office/officeart/2005/8/layout/hProcess6"/>
    <dgm:cxn modelId="{7F46314C-53E2-4507-B8CF-DDAAC695C910}" type="presParOf" srcId="{9204846E-4DE9-4ED9-9BF9-DD32D337E811}" destId="{EEBDB4DA-25FB-4FA7-B119-35B8E5B8FDFB}" srcOrd="3" destOrd="0" presId="urn:microsoft.com/office/officeart/2005/8/layout/hProcess6"/>
    <dgm:cxn modelId="{9994A2E9-32EE-4AB9-9F74-92C65409E972}" type="presParOf" srcId="{7F12A504-D828-449C-8CC9-8E7DA10665AD}" destId="{B0908748-E5FD-426E-BAD7-979871889601}" srcOrd="5" destOrd="0" presId="urn:microsoft.com/office/officeart/2005/8/layout/hProcess6"/>
    <dgm:cxn modelId="{3CBC9C4C-B26E-44BC-B4B7-FD9C2FEACDB9}" type="presParOf" srcId="{7F12A504-D828-449C-8CC9-8E7DA10665AD}" destId="{41839366-0286-4FD0-B15B-DA73F3420B7A}" srcOrd="6" destOrd="0" presId="urn:microsoft.com/office/officeart/2005/8/layout/hProcess6"/>
    <dgm:cxn modelId="{7FC140F6-AD72-462E-B8C7-5161A939B289}" type="presParOf" srcId="{41839366-0286-4FD0-B15B-DA73F3420B7A}" destId="{3884CF14-BE8E-4616-B8E9-ADA09FC885AC}" srcOrd="0" destOrd="0" presId="urn:microsoft.com/office/officeart/2005/8/layout/hProcess6"/>
    <dgm:cxn modelId="{F51817DA-006C-43C3-85B9-5018593A4249}" type="presParOf" srcId="{41839366-0286-4FD0-B15B-DA73F3420B7A}" destId="{2BDD18E2-2A3C-493C-ADA6-9D0020BE5B13}" srcOrd="1" destOrd="0" presId="urn:microsoft.com/office/officeart/2005/8/layout/hProcess6"/>
    <dgm:cxn modelId="{F042EED5-10BF-4F50-8EF4-985B3AC6E1C5}" type="presParOf" srcId="{41839366-0286-4FD0-B15B-DA73F3420B7A}" destId="{F134D186-4D06-415B-BC9E-3F8B222F7302}" srcOrd="2" destOrd="0" presId="urn:microsoft.com/office/officeart/2005/8/layout/hProcess6"/>
    <dgm:cxn modelId="{494A9EFF-AA88-4397-9B3A-171570B7554D}" type="presParOf" srcId="{41839366-0286-4FD0-B15B-DA73F3420B7A}" destId="{27EF181B-4911-4ADC-B8D5-31F3D841C2C0}" srcOrd="3" destOrd="0" presId="urn:microsoft.com/office/officeart/2005/8/layout/hProcess6"/>
    <dgm:cxn modelId="{960AC2EC-CACF-4075-B9FE-180B3FB11269}" type="presParOf" srcId="{7F12A504-D828-449C-8CC9-8E7DA10665AD}" destId="{B7767CC4-AAFB-4921-A006-A9EB9FF5EFB7}" srcOrd="7" destOrd="0" presId="urn:microsoft.com/office/officeart/2005/8/layout/hProcess6"/>
    <dgm:cxn modelId="{4E526AEA-ABCD-4C9F-8BC6-4823F4F5279D}" type="presParOf" srcId="{7F12A504-D828-449C-8CC9-8E7DA10665AD}" destId="{82AA01C9-4F18-418E-AF28-12711CD18D2A}" srcOrd="8" destOrd="0" presId="urn:microsoft.com/office/officeart/2005/8/layout/hProcess6"/>
    <dgm:cxn modelId="{20E93845-902C-40EB-965A-A887EEAF616E}" type="presParOf" srcId="{82AA01C9-4F18-418E-AF28-12711CD18D2A}" destId="{98A9BC1E-A9E9-475C-98F4-6384FBDAEF5F}" srcOrd="0" destOrd="0" presId="urn:microsoft.com/office/officeart/2005/8/layout/hProcess6"/>
    <dgm:cxn modelId="{8516B3A7-549E-41E6-955F-EE651E3A30A2}" type="presParOf" srcId="{82AA01C9-4F18-418E-AF28-12711CD18D2A}" destId="{57FA4A76-E279-4401-B8B1-88EFDA3EE13A}" srcOrd="1" destOrd="0" presId="urn:microsoft.com/office/officeart/2005/8/layout/hProcess6"/>
    <dgm:cxn modelId="{E222246B-7EA4-4B5C-890F-BC41661B883A}" type="presParOf" srcId="{82AA01C9-4F18-418E-AF28-12711CD18D2A}" destId="{79B80F96-02F4-4D96-BF24-E146317450C2}" srcOrd="2" destOrd="0" presId="urn:microsoft.com/office/officeart/2005/8/layout/hProcess6"/>
    <dgm:cxn modelId="{B1AE7F88-437E-44F1-9A59-A527859DCE7C}" type="presParOf" srcId="{82AA01C9-4F18-418E-AF28-12711CD18D2A}" destId="{5487BB61-2CAA-4372-BB6B-F876E2D3B7CB}" srcOrd="3" destOrd="0" presId="urn:microsoft.com/office/officeart/2005/8/layout/hProcess6"/>
    <dgm:cxn modelId="{9B7AAA05-1938-41DA-92FA-A2769C5FF37B}" type="presParOf" srcId="{7F12A504-D828-449C-8CC9-8E7DA10665AD}" destId="{8C5984C7-6BB9-4C6F-9FD5-73988CEE8C82}" srcOrd="9" destOrd="0" presId="urn:microsoft.com/office/officeart/2005/8/layout/hProcess6"/>
    <dgm:cxn modelId="{717A3AD2-19C9-42A5-98FC-8A8F4664966F}" type="presParOf" srcId="{7F12A504-D828-449C-8CC9-8E7DA10665AD}" destId="{0393A35F-F216-4145-8C73-834F483DB083}" srcOrd="10" destOrd="0" presId="urn:microsoft.com/office/officeart/2005/8/layout/hProcess6"/>
    <dgm:cxn modelId="{BE0FB00C-7595-49CC-ADAB-1BC27E297C67}" type="presParOf" srcId="{0393A35F-F216-4145-8C73-834F483DB083}" destId="{C0F07CC0-76D6-4AFD-A3F0-C4AC0CDD3CF9}" srcOrd="0" destOrd="0" presId="urn:microsoft.com/office/officeart/2005/8/layout/hProcess6"/>
    <dgm:cxn modelId="{2A78034C-9AFE-4DF6-BCCA-EC46978E8051}" type="presParOf" srcId="{0393A35F-F216-4145-8C73-834F483DB083}" destId="{B2386C28-F2C3-4A4F-8461-740E27DDDEF0}" srcOrd="1" destOrd="0" presId="urn:microsoft.com/office/officeart/2005/8/layout/hProcess6"/>
    <dgm:cxn modelId="{5196F55D-E460-4EB3-BDBB-B772DCE339AE}" type="presParOf" srcId="{0393A35F-F216-4145-8C73-834F483DB083}" destId="{98D6FB43-1D5F-486F-9483-F28C7AC40D97}" srcOrd="2" destOrd="0" presId="urn:microsoft.com/office/officeart/2005/8/layout/hProcess6"/>
    <dgm:cxn modelId="{A2745CF0-C458-4585-9C22-E7D3C776064D}" type="presParOf" srcId="{0393A35F-F216-4145-8C73-834F483DB083}" destId="{6C04585A-0481-4653-A5DD-753F73D3F808}" srcOrd="3" destOrd="0" presId="urn:microsoft.com/office/officeart/2005/8/layout/hProcess6"/>
    <dgm:cxn modelId="{C559B108-C855-4D39-B635-79BD83934AA4}" type="presParOf" srcId="{7F12A504-D828-449C-8CC9-8E7DA10665AD}" destId="{750F7B0F-9F84-4C5C-B710-85A4A899306D}" srcOrd="11" destOrd="0" presId="urn:microsoft.com/office/officeart/2005/8/layout/hProcess6"/>
    <dgm:cxn modelId="{8E42004D-F968-4D62-B3E9-C326097C1992}" type="presParOf" srcId="{7F12A504-D828-449C-8CC9-8E7DA10665AD}" destId="{A099F78E-0FFB-4AC1-908F-B1D1D2B0B006}" srcOrd="12" destOrd="0" presId="urn:microsoft.com/office/officeart/2005/8/layout/hProcess6"/>
    <dgm:cxn modelId="{131488EE-E5E2-405A-B51B-6E0F1A90C341}" type="presParOf" srcId="{A099F78E-0FFB-4AC1-908F-B1D1D2B0B006}" destId="{32863868-1A8D-4B88-90CE-96CD2A98228B}" srcOrd="0" destOrd="0" presId="urn:microsoft.com/office/officeart/2005/8/layout/hProcess6"/>
    <dgm:cxn modelId="{9E671EE6-C176-4B38-AE02-492014AFE466}" type="presParOf" srcId="{A099F78E-0FFB-4AC1-908F-B1D1D2B0B006}" destId="{32D3A990-9132-426A-BE24-1179947318CF}" srcOrd="1" destOrd="0" presId="urn:microsoft.com/office/officeart/2005/8/layout/hProcess6"/>
    <dgm:cxn modelId="{9E41F6C4-9B77-470D-AC5E-B9B494C24B70}" type="presParOf" srcId="{A099F78E-0FFB-4AC1-908F-B1D1D2B0B006}" destId="{B0D6D0BA-9594-4492-BB9D-290AA8202D51}" srcOrd="2" destOrd="0" presId="urn:microsoft.com/office/officeart/2005/8/layout/hProcess6"/>
    <dgm:cxn modelId="{F0EB0240-13CC-4B12-AC08-47020B285930}" type="presParOf" srcId="{A099F78E-0FFB-4AC1-908F-B1D1D2B0B006}" destId="{889421F6-6389-4A26-9504-52CB6E2C4F0F}" srcOrd="3" destOrd="0" presId="urn:microsoft.com/office/officeart/2005/8/layout/hProcess6"/>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DDC47E2-1DCA-4D67-982E-475301D78788}" type="doc">
      <dgm:prSet loTypeId="urn:microsoft.com/office/officeart/2005/8/layout/hProcess6" loCatId="process" qsTypeId="urn:microsoft.com/office/officeart/2005/8/quickstyle/simple1" qsCatId="simple" csTypeId="urn:microsoft.com/office/officeart/2005/8/colors/colorful1" csCatId="colorful" phldr="1"/>
      <dgm:spPr/>
      <dgm:t>
        <a:bodyPr/>
        <a:lstStyle/>
        <a:p>
          <a:endParaRPr lang="es-CL"/>
        </a:p>
      </dgm:t>
    </dgm:pt>
    <dgm:pt modelId="{2B09A2DF-78D1-4FF6-B217-35BF70212C86}">
      <dgm:prSet phldrT="[Texto]"/>
      <dgm:spPr>
        <a:solidFill>
          <a:srgbClr val="0070C0"/>
        </a:solidFill>
      </dgm:spPr>
      <dgm:t>
        <a:bodyPr/>
        <a:lstStyle/>
        <a:p>
          <a:r>
            <a:rPr lang="es-CL" dirty="0"/>
            <a:t>Cliente</a:t>
          </a:r>
        </a:p>
      </dgm:t>
    </dgm:pt>
    <dgm:pt modelId="{BAA1BBB4-4279-4334-954E-E72CD2030329}" type="parTrans" cxnId="{6FC2086A-D6AD-4207-B32D-F093081D3391}">
      <dgm:prSet/>
      <dgm:spPr/>
      <dgm:t>
        <a:bodyPr/>
        <a:lstStyle/>
        <a:p>
          <a:endParaRPr lang="es-CL"/>
        </a:p>
      </dgm:t>
    </dgm:pt>
    <dgm:pt modelId="{7420A2C2-5FB1-4E2C-9F75-9DAFC7C32CB8}" type="sibTrans" cxnId="{6FC2086A-D6AD-4207-B32D-F093081D3391}">
      <dgm:prSet/>
      <dgm:spPr/>
      <dgm:t>
        <a:bodyPr/>
        <a:lstStyle/>
        <a:p>
          <a:endParaRPr lang="es-CL"/>
        </a:p>
      </dgm:t>
    </dgm:pt>
    <dgm:pt modelId="{015693FE-5CD3-4272-A332-55EDB8DF2503}">
      <dgm:prSet phldrT="[Texto]" custT="1"/>
      <dgm:spPr>
        <a:solidFill>
          <a:schemeClr val="bg1">
            <a:lumMod val="75000"/>
          </a:schemeClr>
        </a:solidFill>
      </dgm:spPr>
      <dgm:t>
        <a:bodyPr/>
        <a:lstStyle/>
        <a:p>
          <a:r>
            <a:rPr lang="es-CL" sz="800" b="1" dirty="0">
              <a:solidFill>
                <a:schemeClr val="tx1"/>
              </a:solidFill>
            </a:rPr>
            <a:t>Carga nomina facturas</a:t>
          </a:r>
        </a:p>
      </dgm:t>
    </dgm:pt>
    <dgm:pt modelId="{E7AF9C8F-3A93-4865-8D4C-D4BBFD71C1E0}" type="parTrans" cxnId="{15595CC7-9C9E-431B-8093-5BDF1ED6E147}">
      <dgm:prSet/>
      <dgm:spPr/>
      <dgm:t>
        <a:bodyPr/>
        <a:lstStyle/>
        <a:p>
          <a:endParaRPr lang="es-CL"/>
        </a:p>
      </dgm:t>
    </dgm:pt>
    <dgm:pt modelId="{0B90EB02-71B2-40D0-9DEE-8D845E145D7F}" type="sibTrans" cxnId="{15595CC7-9C9E-431B-8093-5BDF1ED6E147}">
      <dgm:prSet/>
      <dgm:spPr/>
      <dgm:t>
        <a:bodyPr/>
        <a:lstStyle/>
        <a:p>
          <a:endParaRPr lang="es-CL"/>
        </a:p>
      </dgm:t>
    </dgm:pt>
    <dgm:pt modelId="{0895A7C1-5191-4A40-9777-67019A973DBC}">
      <dgm:prSet phldrT="[Texto]"/>
      <dgm:spPr>
        <a:solidFill>
          <a:schemeClr val="accent2"/>
        </a:solidFill>
      </dgm:spPr>
      <dgm:t>
        <a:bodyPr/>
        <a:lstStyle/>
        <a:p>
          <a:r>
            <a:rPr lang="es-CL" b="1" dirty="0">
              <a:solidFill>
                <a:schemeClr val="tx1"/>
              </a:solidFill>
            </a:rPr>
            <a:t>Proveedor</a:t>
          </a:r>
        </a:p>
      </dgm:t>
    </dgm:pt>
    <dgm:pt modelId="{2121FF94-7958-4235-BB65-9CC368BAAD13}" type="parTrans" cxnId="{27138C6E-E56F-477E-B6C5-B3006868FE54}">
      <dgm:prSet/>
      <dgm:spPr/>
      <dgm:t>
        <a:bodyPr/>
        <a:lstStyle/>
        <a:p>
          <a:endParaRPr lang="es-CL"/>
        </a:p>
      </dgm:t>
    </dgm:pt>
    <dgm:pt modelId="{CB7BD550-173E-4AE4-8345-E9B8D3F1CF19}" type="sibTrans" cxnId="{27138C6E-E56F-477E-B6C5-B3006868FE54}">
      <dgm:prSet/>
      <dgm:spPr/>
      <dgm:t>
        <a:bodyPr/>
        <a:lstStyle/>
        <a:p>
          <a:endParaRPr lang="es-CL"/>
        </a:p>
      </dgm:t>
    </dgm:pt>
    <dgm:pt modelId="{5CFA3E77-B455-4A09-B49A-607048B70154}">
      <dgm:prSet phldrT="[Texto]" custT="1"/>
      <dgm:spPr>
        <a:solidFill>
          <a:schemeClr val="bg1">
            <a:lumMod val="75000"/>
          </a:schemeClr>
        </a:solidFill>
      </dgm:spPr>
      <dgm:t>
        <a:bodyPr/>
        <a:lstStyle/>
        <a:p>
          <a:r>
            <a:rPr lang="es-CL" sz="800" b="1" dirty="0">
              <a:solidFill>
                <a:schemeClr val="tx1"/>
              </a:solidFill>
            </a:rPr>
            <a:t>Selecciona doctos</a:t>
          </a:r>
        </a:p>
      </dgm:t>
    </dgm:pt>
    <dgm:pt modelId="{D80DE0DF-F5D2-4ACA-B588-CC950F59B35A}" type="parTrans" cxnId="{10D0F29F-4282-4BD5-8B36-B7270F84997C}">
      <dgm:prSet/>
      <dgm:spPr/>
      <dgm:t>
        <a:bodyPr/>
        <a:lstStyle/>
        <a:p>
          <a:endParaRPr lang="es-CL"/>
        </a:p>
      </dgm:t>
    </dgm:pt>
    <dgm:pt modelId="{16306DED-01C9-4F3F-8722-D18762E4A372}" type="sibTrans" cxnId="{10D0F29F-4282-4BD5-8B36-B7270F84997C}">
      <dgm:prSet/>
      <dgm:spPr/>
      <dgm:t>
        <a:bodyPr/>
        <a:lstStyle/>
        <a:p>
          <a:endParaRPr lang="es-CL"/>
        </a:p>
      </dgm:t>
    </dgm:pt>
    <dgm:pt modelId="{4DB850C2-FC70-4090-86A9-15BD6E805387}">
      <dgm:prSet phldrT="[Texto]" custT="1"/>
      <dgm:spPr>
        <a:solidFill>
          <a:schemeClr val="bg1">
            <a:lumMod val="75000"/>
          </a:schemeClr>
        </a:solidFill>
      </dgm:spPr>
      <dgm:t>
        <a:bodyPr/>
        <a:lstStyle/>
        <a:p>
          <a:r>
            <a:rPr lang="es-CL" sz="800" b="1" dirty="0">
              <a:solidFill>
                <a:schemeClr val="tx1"/>
              </a:solidFill>
            </a:rPr>
            <a:t>Aprueba</a:t>
          </a:r>
        </a:p>
      </dgm:t>
    </dgm:pt>
    <dgm:pt modelId="{C576826D-9077-44A0-B599-8D72F09886DD}" type="parTrans" cxnId="{E06D6EF9-AD2A-4C0B-9D77-97060164E024}">
      <dgm:prSet/>
      <dgm:spPr/>
      <dgm:t>
        <a:bodyPr/>
        <a:lstStyle/>
        <a:p>
          <a:endParaRPr lang="es-CL"/>
        </a:p>
      </dgm:t>
    </dgm:pt>
    <dgm:pt modelId="{8797E987-E029-45D9-938D-33BC0EE3E7F4}" type="sibTrans" cxnId="{E06D6EF9-AD2A-4C0B-9D77-97060164E024}">
      <dgm:prSet/>
      <dgm:spPr/>
      <dgm:t>
        <a:bodyPr/>
        <a:lstStyle/>
        <a:p>
          <a:endParaRPr lang="es-CL"/>
        </a:p>
      </dgm:t>
    </dgm:pt>
    <dgm:pt modelId="{82F33C49-A07D-4889-AD31-805DBC145558}">
      <dgm:prSet phldrT="[Texto]"/>
      <dgm:spPr>
        <a:solidFill>
          <a:srgbClr val="FF0000"/>
        </a:solidFill>
      </dgm:spPr>
      <dgm:t>
        <a:bodyPr/>
        <a:lstStyle/>
        <a:p>
          <a:r>
            <a:rPr lang="es-CL" dirty="0"/>
            <a:t>Factor55</a:t>
          </a:r>
        </a:p>
      </dgm:t>
    </dgm:pt>
    <dgm:pt modelId="{3A978E30-2BE5-4E69-8B7D-4B06B8047FA6}" type="parTrans" cxnId="{67EB70F2-8472-4838-86EA-EBB102EC952C}">
      <dgm:prSet/>
      <dgm:spPr/>
      <dgm:t>
        <a:bodyPr/>
        <a:lstStyle/>
        <a:p>
          <a:endParaRPr lang="es-CL"/>
        </a:p>
      </dgm:t>
    </dgm:pt>
    <dgm:pt modelId="{374FF0CB-E916-44C3-BEB4-8A464C7DEDF5}" type="sibTrans" cxnId="{67EB70F2-8472-4838-86EA-EBB102EC952C}">
      <dgm:prSet/>
      <dgm:spPr/>
      <dgm:t>
        <a:bodyPr/>
        <a:lstStyle/>
        <a:p>
          <a:endParaRPr lang="es-CL"/>
        </a:p>
      </dgm:t>
    </dgm:pt>
    <dgm:pt modelId="{C7FD9281-0519-486B-B660-CDC515167D6F}">
      <dgm:prSet phldrT="[Texto]"/>
      <dgm:spPr>
        <a:solidFill>
          <a:srgbClr val="FF0000"/>
        </a:solidFill>
      </dgm:spPr>
      <dgm:t>
        <a:bodyPr/>
        <a:lstStyle/>
        <a:p>
          <a:r>
            <a:rPr lang="es-CL" dirty="0"/>
            <a:t>Fabrica</a:t>
          </a:r>
        </a:p>
      </dgm:t>
    </dgm:pt>
    <dgm:pt modelId="{FEF2609E-8BE1-452C-BE81-71226FA03D86}" type="parTrans" cxnId="{C624A02A-6C2A-445A-B5C8-D1A759E4C1AB}">
      <dgm:prSet/>
      <dgm:spPr/>
      <dgm:t>
        <a:bodyPr/>
        <a:lstStyle/>
        <a:p>
          <a:endParaRPr lang="es-CL"/>
        </a:p>
      </dgm:t>
    </dgm:pt>
    <dgm:pt modelId="{07BD5604-DB95-4C19-8541-D28E5FB43823}" type="sibTrans" cxnId="{C624A02A-6C2A-445A-B5C8-D1A759E4C1AB}">
      <dgm:prSet/>
      <dgm:spPr/>
      <dgm:t>
        <a:bodyPr/>
        <a:lstStyle/>
        <a:p>
          <a:endParaRPr lang="es-CL"/>
        </a:p>
      </dgm:t>
    </dgm:pt>
    <dgm:pt modelId="{077CAD84-2444-4A52-9542-C0559269DE6F}">
      <dgm:prSet phldrT="[Texto]" custT="1"/>
      <dgm:spPr>
        <a:solidFill>
          <a:schemeClr val="bg1">
            <a:lumMod val="75000"/>
          </a:schemeClr>
        </a:solidFill>
      </dgm:spPr>
      <dgm:t>
        <a:bodyPr/>
        <a:lstStyle/>
        <a:p>
          <a:r>
            <a:rPr lang="es-CL" sz="800" b="1" dirty="0">
              <a:solidFill>
                <a:schemeClr val="tx1"/>
              </a:solidFill>
            </a:rPr>
            <a:t>Rescata y carga Remesa Finan.</a:t>
          </a:r>
        </a:p>
      </dgm:t>
    </dgm:pt>
    <dgm:pt modelId="{48C56D57-BDB4-4024-8F6B-D500B0592393}" type="parTrans" cxnId="{71FA3D3D-9AD5-4F53-BC8E-69883783DAD7}">
      <dgm:prSet/>
      <dgm:spPr/>
      <dgm:t>
        <a:bodyPr/>
        <a:lstStyle/>
        <a:p>
          <a:endParaRPr lang="es-CL"/>
        </a:p>
      </dgm:t>
    </dgm:pt>
    <dgm:pt modelId="{974BF112-9A92-42F9-897C-452B38E48F6C}" type="sibTrans" cxnId="{71FA3D3D-9AD5-4F53-BC8E-69883783DAD7}">
      <dgm:prSet/>
      <dgm:spPr/>
      <dgm:t>
        <a:bodyPr/>
        <a:lstStyle/>
        <a:p>
          <a:endParaRPr lang="es-CL"/>
        </a:p>
      </dgm:t>
    </dgm:pt>
    <dgm:pt modelId="{625609E2-41B9-4F92-ABBB-A5C5AB779F4E}">
      <dgm:prSet phldrT="[Texto]" custT="1"/>
      <dgm:spPr>
        <a:solidFill>
          <a:schemeClr val="bg1">
            <a:lumMod val="75000"/>
          </a:schemeClr>
        </a:solidFill>
      </dgm:spPr>
      <dgm:t>
        <a:bodyPr/>
        <a:lstStyle/>
        <a:p>
          <a:r>
            <a:rPr lang="es-CL" sz="800" b="1" dirty="0">
              <a:solidFill>
                <a:schemeClr val="tx1"/>
              </a:solidFill>
            </a:rPr>
            <a:t>Cursa</a:t>
          </a:r>
        </a:p>
      </dgm:t>
    </dgm:pt>
    <dgm:pt modelId="{EACF60A8-343B-4301-A95C-F8B16D902D85}" type="parTrans" cxnId="{B50E36D0-72D4-42F5-850A-1A8EADF6027A}">
      <dgm:prSet/>
      <dgm:spPr/>
      <dgm:t>
        <a:bodyPr/>
        <a:lstStyle/>
        <a:p>
          <a:endParaRPr lang="es-CL"/>
        </a:p>
      </dgm:t>
    </dgm:pt>
    <dgm:pt modelId="{66B509C8-D779-4533-A347-538C8B7D05C4}" type="sibTrans" cxnId="{B50E36D0-72D4-42F5-850A-1A8EADF6027A}">
      <dgm:prSet/>
      <dgm:spPr/>
      <dgm:t>
        <a:bodyPr/>
        <a:lstStyle/>
        <a:p>
          <a:endParaRPr lang="es-CL"/>
        </a:p>
      </dgm:t>
    </dgm:pt>
    <dgm:pt modelId="{174D280B-8593-406A-84BF-12FBB656EB95}">
      <dgm:prSet phldrT="[Texto]"/>
      <dgm:spPr>
        <a:solidFill>
          <a:srgbClr val="FF0000"/>
        </a:solidFill>
      </dgm:spPr>
      <dgm:t>
        <a:bodyPr/>
        <a:lstStyle/>
        <a:p>
          <a:r>
            <a:rPr lang="es-CL" dirty="0"/>
            <a:t>Factor55</a:t>
          </a:r>
        </a:p>
      </dgm:t>
    </dgm:pt>
    <dgm:pt modelId="{32024562-3F89-4A2A-81A2-30C75FFE73B8}" type="parTrans" cxnId="{4921C875-38A0-4596-AE61-8FD6DC01CAAD}">
      <dgm:prSet/>
      <dgm:spPr/>
      <dgm:t>
        <a:bodyPr/>
        <a:lstStyle/>
        <a:p>
          <a:endParaRPr lang="es-CL"/>
        </a:p>
      </dgm:t>
    </dgm:pt>
    <dgm:pt modelId="{03B07224-BA91-4264-9B63-342F7853DE8F}" type="sibTrans" cxnId="{4921C875-38A0-4596-AE61-8FD6DC01CAAD}">
      <dgm:prSet/>
      <dgm:spPr/>
      <dgm:t>
        <a:bodyPr/>
        <a:lstStyle/>
        <a:p>
          <a:endParaRPr lang="es-CL"/>
        </a:p>
      </dgm:t>
    </dgm:pt>
    <dgm:pt modelId="{937E0E1E-CC2C-4440-A804-292104954F3A}">
      <dgm:prSet phldrT="[Texto]" custT="1"/>
      <dgm:spPr>
        <a:solidFill>
          <a:schemeClr val="bg1">
            <a:lumMod val="75000"/>
          </a:schemeClr>
        </a:solidFill>
      </dgm:spPr>
      <dgm:t>
        <a:bodyPr/>
        <a:lstStyle/>
        <a:p>
          <a:r>
            <a:rPr lang="es-CL" sz="800" b="1" dirty="0">
              <a:solidFill>
                <a:schemeClr val="tx1"/>
              </a:solidFill>
            </a:rPr>
            <a:t>Carga Nomina de Facturas</a:t>
          </a:r>
        </a:p>
      </dgm:t>
    </dgm:pt>
    <dgm:pt modelId="{ABB7CEAB-ED45-426D-A0E6-A11CE598DB39}" type="parTrans" cxnId="{7563CBF4-E514-4498-897D-5FCBA9D1A887}">
      <dgm:prSet/>
      <dgm:spPr/>
      <dgm:t>
        <a:bodyPr/>
        <a:lstStyle/>
        <a:p>
          <a:endParaRPr lang="es-CL"/>
        </a:p>
      </dgm:t>
    </dgm:pt>
    <dgm:pt modelId="{D73A14DB-BD3F-4CFE-8252-FCABF9B82438}" type="sibTrans" cxnId="{7563CBF4-E514-4498-897D-5FCBA9D1A887}">
      <dgm:prSet/>
      <dgm:spPr/>
      <dgm:t>
        <a:bodyPr/>
        <a:lstStyle/>
        <a:p>
          <a:endParaRPr lang="es-CL"/>
        </a:p>
      </dgm:t>
    </dgm:pt>
    <dgm:pt modelId="{22131006-5616-49FC-A84E-D549E904C784}">
      <dgm:prSet phldrT="[Texto]" custT="1"/>
      <dgm:spPr>
        <a:solidFill>
          <a:schemeClr val="bg1">
            <a:lumMod val="75000"/>
          </a:schemeClr>
        </a:solidFill>
      </dgm:spPr>
      <dgm:t>
        <a:bodyPr/>
        <a:lstStyle/>
        <a:p>
          <a:r>
            <a:rPr lang="es-CL" sz="800" b="1" dirty="0">
              <a:solidFill>
                <a:schemeClr val="tx1"/>
              </a:solidFill>
            </a:rPr>
            <a:t>Abona al Proveedor</a:t>
          </a:r>
        </a:p>
      </dgm:t>
    </dgm:pt>
    <dgm:pt modelId="{599A1864-7F8A-479C-9808-F51F7F0E0C25}" type="parTrans" cxnId="{053E63A5-A078-4B8D-B704-905996756451}">
      <dgm:prSet/>
      <dgm:spPr/>
      <dgm:t>
        <a:bodyPr/>
        <a:lstStyle/>
        <a:p>
          <a:endParaRPr lang="es-CL"/>
        </a:p>
      </dgm:t>
    </dgm:pt>
    <dgm:pt modelId="{8A68706E-F2D2-43F4-8C2D-851470B9DE91}" type="sibTrans" cxnId="{053E63A5-A078-4B8D-B704-905996756451}">
      <dgm:prSet/>
      <dgm:spPr/>
      <dgm:t>
        <a:bodyPr/>
        <a:lstStyle/>
        <a:p>
          <a:endParaRPr lang="es-CL"/>
        </a:p>
      </dgm:t>
    </dgm:pt>
    <dgm:pt modelId="{E5A69ACF-52AB-4481-8979-2BD7923BB0DE}">
      <dgm:prSet phldrT="[Texto]"/>
      <dgm:spPr>
        <a:solidFill>
          <a:schemeClr val="accent2"/>
        </a:solidFill>
      </dgm:spPr>
      <dgm:t>
        <a:bodyPr/>
        <a:lstStyle/>
        <a:p>
          <a:r>
            <a:rPr lang="es-CL" b="1" dirty="0">
              <a:solidFill>
                <a:schemeClr val="tx1"/>
              </a:solidFill>
            </a:rPr>
            <a:t>Indexa</a:t>
          </a:r>
        </a:p>
      </dgm:t>
    </dgm:pt>
    <dgm:pt modelId="{A3149BAD-36FB-4912-AA2E-0BA27CAA5CBA}" type="parTrans" cxnId="{61B6A225-288B-4030-92AB-BAAC91B80191}">
      <dgm:prSet/>
      <dgm:spPr/>
      <dgm:t>
        <a:bodyPr/>
        <a:lstStyle/>
        <a:p>
          <a:endParaRPr lang="es-CL"/>
        </a:p>
      </dgm:t>
    </dgm:pt>
    <dgm:pt modelId="{16D92A49-C67F-49AD-9EC0-0232073DB06A}" type="sibTrans" cxnId="{61B6A225-288B-4030-92AB-BAAC91B80191}">
      <dgm:prSet/>
      <dgm:spPr/>
      <dgm:t>
        <a:bodyPr/>
        <a:lstStyle/>
        <a:p>
          <a:endParaRPr lang="es-CL"/>
        </a:p>
      </dgm:t>
    </dgm:pt>
    <dgm:pt modelId="{ECFEF13C-FE99-423D-9D80-7748991334D7}">
      <dgm:prSet phldrT="[Texto]" custT="1"/>
      <dgm:spPr>
        <a:solidFill>
          <a:schemeClr val="bg1">
            <a:lumMod val="75000"/>
          </a:schemeClr>
        </a:solidFill>
      </dgm:spPr>
      <dgm:t>
        <a:bodyPr/>
        <a:lstStyle/>
        <a:p>
          <a:r>
            <a:rPr lang="es-CL" sz="800" b="1" dirty="0">
              <a:solidFill>
                <a:schemeClr val="tx1"/>
              </a:solidFill>
            </a:rPr>
            <a:t>Carga Nomina de Facturas</a:t>
          </a:r>
        </a:p>
      </dgm:t>
    </dgm:pt>
    <dgm:pt modelId="{9C2BA9C7-5E95-4108-9146-5A6E9FD4E4C8}" type="parTrans" cxnId="{E8AC2179-D6B2-4FE7-9F97-FB7986954C3B}">
      <dgm:prSet/>
      <dgm:spPr/>
      <dgm:t>
        <a:bodyPr/>
        <a:lstStyle/>
        <a:p>
          <a:endParaRPr lang="es-CL"/>
        </a:p>
      </dgm:t>
    </dgm:pt>
    <dgm:pt modelId="{0E77369A-60DF-422A-B71D-DC79E2121CC0}" type="sibTrans" cxnId="{E8AC2179-D6B2-4FE7-9F97-FB7986954C3B}">
      <dgm:prSet/>
      <dgm:spPr/>
      <dgm:t>
        <a:bodyPr/>
        <a:lstStyle/>
        <a:p>
          <a:endParaRPr lang="es-CL"/>
        </a:p>
      </dgm:t>
    </dgm:pt>
    <dgm:pt modelId="{757D963A-1A60-4662-9DAE-3B73C10C9CBF}">
      <dgm:prSet phldrT="[Texto]" custT="1"/>
      <dgm:spPr>
        <a:solidFill>
          <a:schemeClr val="bg1">
            <a:lumMod val="75000"/>
          </a:schemeClr>
        </a:solidFill>
      </dgm:spPr>
      <dgm:t>
        <a:bodyPr/>
        <a:lstStyle/>
        <a:p>
          <a:r>
            <a:rPr lang="es-CL" sz="800" b="1" dirty="0">
              <a:solidFill>
                <a:schemeClr val="tx1"/>
              </a:solidFill>
            </a:rPr>
            <a:t>Envía Nomina a Indexa</a:t>
          </a:r>
        </a:p>
      </dgm:t>
    </dgm:pt>
    <dgm:pt modelId="{130BA491-6235-456C-A736-042A533AFF71}" type="parTrans" cxnId="{E2C73C3F-7803-4601-ABAD-1E97CA2BA8F4}">
      <dgm:prSet/>
      <dgm:spPr/>
      <dgm:t>
        <a:bodyPr/>
        <a:lstStyle/>
        <a:p>
          <a:endParaRPr lang="es-CL"/>
        </a:p>
      </dgm:t>
    </dgm:pt>
    <dgm:pt modelId="{22802526-F1FB-4D1A-BF7E-B3F7C93695A2}" type="sibTrans" cxnId="{E2C73C3F-7803-4601-ABAD-1E97CA2BA8F4}">
      <dgm:prSet/>
      <dgm:spPr/>
      <dgm:t>
        <a:bodyPr/>
        <a:lstStyle/>
        <a:p>
          <a:endParaRPr lang="es-CL"/>
        </a:p>
      </dgm:t>
    </dgm:pt>
    <dgm:pt modelId="{0B87010B-0C8E-4105-AAD5-F29AE4AB477B}">
      <dgm:prSet phldrT="[Texto]" custT="1"/>
      <dgm:spPr>
        <a:solidFill>
          <a:schemeClr val="bg1">
            <a:lumMod val="75000"/>
          </a:schemeClr>
        </a:solidFill>
      </dgm:spPr>
      <dgm:t>
        <a:bodyPr/>
        <a:lstStyle/>
        <a:p>
          <a:r>
            <a:rPr lang="es-CL" sz="800" b="1">
              <a:solidFill>
                <a:schemeClr val="tx1"/>
              </a:solidFill>
            </a:rPr>
            <a:t>Cede las facturas al Banco</a:t>
          </a:r>
          <a:endParaRPr lang="es-CL" sz="800" b="1" dirty="0">
            <a:solidFill>
              <a:schemeClr val="tx1"/>
            </a:solidFill>
          </a:endParaRPr>
        </a:p>
      </dgm:t>
    </dgm:pt>
    <dgm:pt modelId="{511E43DE-7A5F-48F3-81F6-ADAF6F1AB76C}" type="parTrans" cxnId="{4EB19A4B-1190-44D4-B99A-043FB3408208}">
      <dgm:prSet/>
      <dgm:spPr/>
      <dgm:t>
        <a:bodyPr/>
        <a:lstStyle/>
        <a:p>
          <a:endParaRPr lang="es-CL"/>
        </a:p>
      </dgm:t>
    </dgm:pt>
    <dgm:pt modelId="{1A40C88C-3A59-4570-A0C1-0E63A9369FDD}" type="sibTrans" cxnId="{4EB19A4B-1190-44D4-B99A-043FB3408208}">
      <dgm:prSet/>
      <dgm:spPr/>
      <dgm:t>
        <a:bodyPr/>
        <a:lstStyle/>
        <a:p>
          <a:endParaRPr lang="es-CL"/>
        </a:p>
      </dgm:t>
    </dgm:pt>
    <dgm:pt modelId="{0050B4A6-AC3A-4185-92DA-688C8E5672B5}">
      <dgm:prSet phldrT="[Texto]" custT="1"/>
      <dgm:spPr>
        <a:solidFill>
          <a:schemeClr val="accent1"/>
        </a:solidFill>
      </dgm:spPr>
      <dgm:t>
        <a:bodyPr/>
        <a:lstStyle/>
        <a:p>
          <a:r>
            <a:rPr lang="es-CL" sz="800" b="1" dirty="0">
              <a:solidFill>
                <a:schemeClr val="tx1"/>
              </a:solidFill>
            </a:rPr>
            <a:t>HUB</a:t>
          </a:r>
        </a:p>
      </dgm:t>
    </dgm:pt>
    <dgm:pt modelId="{ECADC6A3-3561-4DDA-AE5C-CACE291255E7}" type="parTrans" cxnId="{C6C10FB7-B27A-4A58-B54D-B23E3B1190EF}">
      <dgm:prSet/>
      <dgm:spPr/>
      <dgm:t>
        <a:bodyPr/>
        <a:lstStyle/>
        <a:p>
          <a:endParaRPr lang="es-CL"/>
        </a:p>
      </dgm:t>
    </dgm:pt>
    <dgm:pt modelId="{3EB6BAFA-9A12-4044-8457-89CAF006CE03}" type="sibTrans" cxnId="{C6C10FB7-B27A-4A58-B54D-B23E3B1190EF}">
      <dgm:prSet/>
      <dgm:spPr/>
      <dgm:t>
        <a:bodyPr/>
        <a:lstStyle/>
        <a:p>
          <a:endParaRPr lang="es-CL"/>
        </a:p>
      </dgm:t>
    </dgm:pt>
    <dgm:pt modelId="{B07253B8-AEB7-4C19-9CDE-B3AFA3DC650F}">
      <dgm:prSet phldrT="[Texto]" custT="1"/>
      <dgm:spPr>
        <a:solidFill>
          <a:schemeClr val="bg1">
            <a:lumMod val="75000"/>
          </a:schemeClr>
        </a:solidFill>
      </dgm:spPr>
      <dgm:t>
        <a:bodyPr/>
        <a:lstStyle/>
        <a:p>
          <a:r>
            <a:rPr lang="es-CL" sz="800" b="1" dirty="0">
              <a:solidFill>
                <a:schemeClr val="tx1"/>
              </a:solidFill>
            </a:rPr>
            <a:t>Transmite nomina de Facturas</a:t>
          </a:r>
        </a:p>
      </dgm:t>
    </dgm:pt>
    <dgm:pt modelId="{A45A14F2-C4C9-403C-9503-1C801533B7F6}" type="parTrans" cxnId="{CCFE0CB0-9527-46BD-8D4C-5AEA471AE2DD}">
      <dgm:prSet/>
      <dgm:spPr/>
      <dgm:t>
        <a:bodyPr/>
        <a:lstStyle/>
        <a:p>
          <a:endParaRPr lang="es-CL"/>
        </a:p>
      </dgm:t>
    </dgm:pt>
    <dgm:pt modelId="{CCD6394F-A71A-4C2E-8339-5FB55AA13AFC}" type="sibTrans" cxnId="{CCFE0CB0-9527-46BD-8D4C-5AEA471AE2DD}">
      <dgm:prSet/>
      <dgm:spPr/>
      <dgm:t>
        <a:bodyPr/>
        <a:lstStyle/>
        <a:p>
          <a:endParaRPr lang="es-CL"/>
        </a:p>
      </dgm:t>
    </dgm:pt>
    <dgm:pt modelId="{D6A55497-A2F9-4496-8E98-63F073409867}">
      <dgm:prSet phldrT="[Texto]" custT="1"/>
      <dgm:spPr>
        <a:solidFill>
          <a:schemeClr val="bg1">
            <a:lumMod val="75000"/>
          </a:schemeClr>
        </a:solidFill>
      </dgm:spPr>
      <dgm:t>
        <a:bodyPr/>
        <a:lstStyle/>
        <a:p>
          <a:r>
            <a:rPr lang="es-CL" sz="800" b="1" dirty="0">
              <a:solidFill>
                <a:schemeClr val="tx1"/>
              </a:solidFill>
            </a:rPr>
            <a:t>Envía Remesa Finan.</a:t>
          </a:r>
        </a:p>
      </dgm:t>
    </dgm:pt>
    <dgm:pt modelId="{0895F186-FA94-4A34-884F-40FF9B99429C}">
      <dgm:prSet phldrT="[Texto]"/>
      <dgm:spPr>
        <a:solidFill>
          <a:schemeClr val="accent2"/>
        </a:solidFill>
      </dgm:spPr>
      <dgm:t>
        <a:bodyPr/>
        <a:lstStyle/>
        <a:p>
          <a:r>
            <a:rPr lang="es-CL" b="1" dirty="0">
              <a:solidFill>
                <a:schemeClr val="tx1"/>
              </a:solidFill>
            </a:rPr>
            <a:t>Proceso Indexa</a:t>
          </a:r>
        </a:p>
      </dgm:t>
    </dgm:pt>
    <dgm:pt modelId="{78C372DC-21F5-43CD-8B8B-B6ABEB23F2C7}" type="sibTrans" cxnId="{C91D03BA-D64F-4F04-BA54-EEE4ED0497AD}">
      <dgm:prSet/>
      <dgm:spPr/>
      <dgm:t>
        <a:bodyPr/>
        <a:lstStyle/>
        <a:p>
          <a:endParaRPr lang="es-CL"/>
        </a:p>
      </dgm:t>
    </dgm:pt>
    <dgm:pt modelId="{084B28C0-817C-467E-82B8-B6798964CDE6}" type="parTrans" cxnId="{C91D03BA-D64F-4F04-BA54-EEE4ED0497AD}">
      <dgm:prSet/>
      <dgm:spPr/>
      <dgm:t>
        <a:bodyPr/>
        <a:lstStyle/>
        <a:p>
          <a:endParaRPr lang="es-CL"/>
        </a:p>
      </dgm:t>
    </dgm:pt>
    <dgm:pt modelId="{44CA2DB4-F854-4D22-B70E-9CFA8D39444F}" type="sibTrans" cxnId="{09F426FB-27BB-421D-BB1D-5E293916237E}">
      <dgm:prSet/>
      <dgm:spPr/>
      <dgm:t>
        <a:bodyPr/>
        <a:lstStyle/>
        <a:p>
          <a:endParaRPr lang="es-CL"/>
        </a:p>
      </dgm:t>
    </dgm:pt>
    <dgm:pt modelId="{E3D4649E-6A44-4CF9-8945-77C17383ADF8}" type="parTrans" cxnId="{09F426FB-27BB-421D-BB1D-5E293916237E}">
      <dgm:prSet/>
      <dgm:spPr/>
      <dgm:t>
        <a:bodyPr/>
        <a:lstStyle/>
        <a:p>
          <a:endParaRPr lang="es-CL"/>
        </a:p>
      </dgm:t>
    </dgm:pt>
    <dgm:pt modelId="{7F12A504-D828-449C-8CC9-8E7DA10665AD}" type="pres">
      <dgm:prSet presAssocID="{CDDC47E2-1DCA-4D67-982E-475301D78788}" presName="theList" presStyleCnt="0">
        <dgm:presLayoutVars>
          <dgm:dir/>
          <dgm:animLvl val="lvl"/>
          <dgm:resizeHandles val="exact"/>
        </dgm:presLayoutVars>
      </dgm:prSet>
      <dgm:spPr/>
    </dgm:pt>
    <dgm:pt modelId="{DD18B8B2-3E66-4BC1-A6BA-36E145C9B70A}" type="pres">
      <dgm:prSet presAssocID="{2B09A2DF-78D1-4FF6-B217-35BF70212C86}" presName="compNode" presStyleCnt="0"/>
      <dgm:spPr/>
    </dgm:pt>
    <dgm:pt modelId="{7A534B2E-233C-45B1-A018-730237C3F11F}" type="pres">
      <dgm:prSet presAssocID="{2B09A2DF-78D1-4FF6-B217-35BF70212C86}" presName="noGeometry" presStyleCnt="0"/>
      <dgm:spPr/>
    </dgm:pt>
    <dgm:pt modelId="{ECAE49CA-0802-455C-B717-DA6A5FB57350}" type="pres">
      <dgm:prSet presAssocID="{2B09A2DF-78D1-4FF6-B217-35BF70212C86}" presName="childTextVisible" presStyleLbl="bgAccFollowNode1" presStyleIdx="0" presStyleCnt="8">
        <dgm:presLayoutVars>
          <dgm:bulletEnabled val="1"/>
        </dgm:presLayoutVars>
      </dgm:prSet>
      <dgm:spPr/>
    </dgm:pt>
    <dgm:pt modelId="{A833D1B5-A5CF-4482-BB5F-2750516BD5B4}" type="pres">
      <dgm:prSet presAssocID="{2B09A2DF-78D1-4FF6-B217-35BF70212C86}" presName="childTextHidden" presStyleLbl="bgAccFollowNode1" presStyleIdx="0" presStyleCnt="8"/>
      <dgm:spPr/>
    </dgm:pt>
    <dgm:pt modelId="{D4A44AD4-620B-4A44-B453-D612ED8EEF9C}" type="pres">
      <dgm:prSet presAssocID="{2B09A2DF-78D1-4FF6-B217-35BF70212C86}" presName="parentText" presStyleLbl="node1" presStyleIdx="0" presStyleCnt="8">
        <dgm:presLayoutVars>
          <dgm:chMax val="1"/>
          <dgm:bulletEnabled val="1"/>
        </dgm:presLayoutVars>
      </dgm:prSet>
      <dgm:spPr/>
    </dgm:pt>
    <dgm:pt modelId="{2EDAD311-D166-446F-8C0F-B8DF60BD6BAB}" type="pres">
      <dgm:prSet presAssocID="{2B09A2DF-78D1-4FF6-B217-35BF70212C86}" presName="aSpace" presStyleCnt="0"/>
      <dgm:spPr/>
    </dgm:pt>
    <dgm:pt modelId="{1EFE6998-444D-40ED-B495-C08B7BFC84E4}" type="pres">
      <dgm:prSet presAssocID="{0050B4A6-AC3A-4185-92DA-688C8E5672B5}" presName="compNode" presStyleCnt="0"/>
      <dgm:spPr/>
    </dgm:pt>
    <dgm:pt modelId="{4B7E1FB2-F5F4-462D-AAD8-A2411B0C0B95}" type="pres">
      <dgm:prSet presAssocID="{0050B4A6-AC3A-4185-92DA-688C8E5672B5}" presName="noGeometry" presStyleCnt="0"/>
      <dgm:spPr/>
    </dgm:pt>
    <dgm:pt modelId="{7F02ACA4-33C3-4976-A70A-B102C8BA8250}" type="pres">
      <dgm:prSet presAssocID="{0050B4A6-AC3A-4185-92DA-688C8E5672B5}" presName="childTextVisible" presStyleLbl="bgAccFollowNode1" presStyleIdx="1" presStyleCnt="8" custScaleX="107752">
        <dgm:presLayoutVars>
          <dgm:bulletEnabled val="1"/>
        </dgm:presLayoutVars>
      </dgm:prSet>
      <dgm:spPr/>
    </dgm:pt>
    <dgm:pt modelId="{52297E5E-B16F-41D4-B1A6-3D1161D6FA8C}" type="pres">
      <dgm:prSet presAssocID="{0050B4A6-AC3A-4185-92DA-688C8E5672B5}" presName="childTextHidden" presStyleLbl="bgAccFollowNode1" presStyleIdx="1" presStyleCnt="8"/>
      <dgm:spPr/>
    </dgm:pt>
    <dgm:pt modelId="{61810410-8A24-48B6-9319-B112C99D2C05}" type="pres">
      <dgm:prSet presAssocID="{0050B4A6-AC3A-4185-92DA-688C8E5672B5}" presName="parentText" presStyleLbl="node1" presStyleIdx="1" presStyleCnt="8">
        <dgm:presLayoutVars>
          <dgm:chMax val="1"/>
          <dgm:bulletEnabled val="1"/>
        </dgm:presLayoutVars>
      </dgm:prSet>
      <dgm:spPr/>
    </dgm:pt>
    <dgm:pt modelId="{248FC4DA-F364-4229-8310-3294E6607EC4}" type="pres">
      <dgm:prSet presAssocID="{0050B4A6-AC3A-4185-92DA-688C8E5672B5}" presName="aSpace" presStyleCnt="0"/>
      <dgm:spPr/>
    </dgm:pt>
    <dgm:pt modelId="{9204846E-4DE9-4ED9-9BF9-DD32D337E811}" type="pres">
      <dgm:prSet presAssocID="{174D280B-8593-406A-84BF-12FBB656EB95}" presName="compNode" presStyleCnt="0"/>
      <dgm:spPr/>
    </dgm:pt>
    <dgm:pt modelId="{2FE046ED-599A-4587-A007-58DD5616BD35}" type="pres">
      <dgm:prSet presAssocID="{174D280B-8593-406A-84BF-12FBB656EB95}" presName="noGeometry" presStyleCnt="0"/>
      <dgm:spPr/>
    </dgm:pt>
    <dgm:pt modelId="{963180D2-DFDC-4706-B383-584D321BD477}" type="pres">
      <dgm:prSet presAssocID="{174D280B-8593-406A-84BF-12FBB656EB95}" presName="childTextVisible" presStyleLbl="bgAccFollowNode1" presStyleIdx="2" presStyleCnt="8">
        <dgm:presLayoutVars>
          <dgm:bulletEnabled val="1"/>
        </dgm:presLayoutVars>
      </dgm:prSet>
      <dgm:spPr/>
    </dgm:pt>
    <dgm:pt modelId="{15EB1EA4-5C87-4AAE-B215-A6AE4B9D2A6D}" type="pres">
      <dgm:prSet presAssocID="{174D280B-8593-406A-84BF-12FBB656EB95}" presName="childTextHidden" presStyleLbl="bgAccFollowNode1" presStyleIdx="2" presStyleCnt="8"/>
      <dgm:spPr/>
    </dgm:pt>
    <dgm:pt modelId="{EEBDB4DA-25FB-4FA7-B119-35B8E5B8FDFB}" type="pres">
      <dgm:prSet presAssocID="{174D280B-8593-406A-84BF-12FBB656EB95}" presName="parentText" presStyleLbl="node1" presStyleIdx="2" presStyleCnt="8">
        <dgm:presLayoutVars>
          <dgm:chMax val="1"/>
          <dgm:bulletEnabled val="1"/>
        </dgm:presLayoutVars>
      </dgm:prSet>
      <dgm:spPr/>
    </dgm:pt>
    <dgm:pt modelId="{B0908748-E5FD-426E-BAD7-979871889601}" type="pres">
      <dgm:prSet presAssocID="{174D280B-8593-406A-84BF-12FBB656EB95}" presName="aSpace" presStyleCnt="0"/>
      <dgm:spPr/>
    </dgm:pt>
    <dgm:pt modelId="{D0B245A7-F5B4-4053-8DEA-58EF499FE2F6}" type="pres">
      <dgm:prSet presAssocID="{E5A69ACF-52AB-4481-8979-2BD7923BB0DE}" presName="compNode" presStyleCnt="0"/>
      <dgm:spPr/>
    </dgm:pt>
    <dgm:pt modelId="{2B8BFF18-F163-4DDE-BD0C-BD473E667F62}" type="pres">
      <dgm:prSet presAssocID="{E5A69ACF-52AB-4481-8979-2BD7923BB0DE}" presName="noGeometry" presStyleCnt="0"/>
      <dgm:spPr/>
    </dgm:pt>
    <dgm:pt modelId="{13693A8E-2587-4725-9418-E5D8B6BE0A6A}" type="pres">
      <dgm:prSet presAssocID="{E5A69ACF-52AB-4481-8979-2BD7923BB0DE}" presName="childTextVisible" presStyleLbl="bgAccFollowNode1" presStyleIdx="3" presStyleCnt="8">
        <dgm:presLayoutVars>
          <dgm:bulletEnabled val="1"/>
        </dgm:presLayoutVars>
      </dgm:prSet>
      <dgm:spPr/>
    </dgm:pt>
    <dgm:pt modelId="{287911B2-B060-412D-B6EB-CEDD1CF60B75}" type="pres">
      <dgm:prSet presAssocID="{E5A69ACF-52AB-4481-8979-2BD7923BB0DE}" presName="childTextHidden" presStyleLbl="bgAccFollowNode1" presStyleIdx="3" presStyleCnt="8"/>
      <dgm:spPr/>
    </dgm:pt>
    <dgm:pt modelId="{E865D94F-73FD-4EC6-BF9C-54FF3990D7CC}" type="pres">
      <dgm:prSet presAssocID="{E5A69ACF-52AB-4481-8979-2BD7923BB0DE}" presName="parentText" presStyleLbl="node1" presStyleIdx="3" presStyleCnt="8">
        <dgm:presLayoutVars>
          <dgm:chMax val="1"/>
          <dgm:bulletEnabled val="1"/>
        </dgm:presLayoutVars>
      </dgm:prSet>
      <dgm:spPr/>
    </dgm:pt>
    <dgm:pt modelId="{96ACE5B6-AE77-4B97-8F86-C8024ABAF06A}" type="pres">
      <dgm:prSet presAssocID="{E5A69ACF-52AB-4481-8979-2BD7923BB0DE}" presName="aSpace" presStyleCnt="0"/>
      <dgm:spPr/>
    </dgm:pt>
    <dgm:pt modelId="{41839366-0286-4FD0-B15B-DA73F3420B7A}" type="pres">
      <dgm:prSet presAssocID="{0895A7C1-5191-4A40-9777-67019A973DBC}" presName="compNode" presStyleCnt="0"/>
      <dgm:spPr/>
    </dgm:pt>
    <dgm:pt modelId="{3884CF14-BE8E-4616-B8E9-ADA09FC885AC}" type="pres">
      <dgm:prSet presAssocID="{0895A7C1-5191-4A40-9777-67019A973DBC}" presName="noGeometry" presStyleCnt="0"/>
      <dgm:spPr/>
    </dgm:pt>
    <dgm:pt modelId="{2BDD18E2-2A3C-493C-ADA6-9D0020BE5B13}" type="pres">
      <dgm:prSet presAssocID="{0895A7C1-5191-4A40-9777-67019A973DBC}" presName="childTextVisible" presStyleLbl="bgAccFollowNode1" presStyleIdx="4" presStyleCnt="8">
        <dgm:presLayoutVars>
          <dgm:bulletEnabled val="1"/>
        </dgm:presLayoutVars>
      </dgm:prSet>
      <dgm:spPr/>
    </dgm:pt>
    <dgm:pt modelId="{F134D186-4D06-415B-BC9E-3F8B222F7302}" type="pres">
      <dgm:prSet presAssocID="{0895A7C1-5191-4A40-9777-67019A973DBC}" presName="childTextHidden" presStyleLbl="bgAccFollowNode1" presStyleIdx="4" presStyleCnt="8"/>
      <dgm:spPr/>
    </dgm:pt>
    <dgm:pt modelId="{27EF181B-4911-4ADC-B8D5-31F3D841C2C0}" type="pres">
      <dgm:prSet presAssocID="{0895A7C1-5191-4A40-9777-67019A973DBC}" presName="parentText" presStyleLbl="node1" presStyleIdx="4" presStyleCnt="8">
        <dgm:presLayoutVars>
          <dgm:chMax val="1"/>
          <dgm:bulletEnabled val="1"/>
        </dgm:presLayoutVars>
      </dgm:prSet>
      <dgm:spPr/>
    </dgm:pt>
    <dgm:pt modelId="{B7767CC4-AAFB-4921-A006-A9EB9FF5EFB7}" type="pres">
      <dgm:prSet presAssocID="{0895A7C1-5191-4A40-9777-67019A973DBC}" presName="aSpace" presStyleCnt="0"/>
      <dgm:spPr/>
    </dgm:pt>
    <dgm:pt modelId="{82AA01C9-4F18-418E-AF28-12711CD18D2A}" type="pres">
      <dgm:prSet presAssocID="{0895F186-FA94-4A34-884F-40FF9B99429C}" presName="compNode" presStyleCnt="0"/>
      <dgm:spPr/>
    </dgm:pt>
    <dgm:pt modelId="{98A9BC1E-A9E9-475C-98F4-6384FBDAEF5F}" type="pres">
      <dgm:prSet presAssocID="{0895F186-FA94-4A34-884F-40FF9B99429C}" presName="noGeometry" presStyleCnt="0"/>
      <dgm:spPr/>
    </dgm:pt>
    <dgm:pt modelId="{57FA4A76-E279-4401-B8B1-88EFDA3EE13A}" type="pres">
      <dgm:prSet presAssocID="{0895F186-FA94-4A34-884F-40FF9B99429C}" presName="childTextVisible" presStyleLbl="bgAccFollowNode1" presStyleIdx="5" presStyleCnt="8">
        <dgm:presLayoutVars>
          <dgm:bulletEnabled val="1"/>
        </dgm:presLayoutVars>
      </dgm:prSet>
      <dgm:spPr/>
    </dgm:pt>
    <dgm:pt modelId="{79B80F96-02F4-4D96-BF24-E146317450C2}" type="pres">
      <dgm:prSet presAssocID="{0895F186-FA94-4A34-884F-40FF9B99429C}" presName="childTextHidden" presStyleLbl="bgAccFollowNode1" presStyleIdx="5" presStyleCnt="8"/>
      <dgm:spPr/>
    </dgm:pt>
    <dgm:pt modelId="{5487BB61-2CAA-4372-BB6B-F876E2D3B7CB}" type="pres">
      <dgm:prSet presAssocID="{0895F186-FA94-4A34-884F-40FF9B99429C}" presName="parentText" presStyleLbl="node1" presStyleIdx="5" presStyleCnt="8">
        <dgm:presLayoutVars>
          <dgm:chMax val="1"/>
          <dgm:bulletEnabled val="1"/>
        </dgm:presLayoutVars>
      </dgm:prSet>
      <dgm:spPr/>
    </dgm:pt>
    <dgm:pt modelId="{8C5984C7-6BB9-4C6F-9FD5-73988CEE8C82}" type="pres">
      <dgm:prSet presAssocID="{0895F186-FA94-4A34-884F-40FF9B99429C}" presName="aSpace" presStyleCnt="0"/>
      <dgm:spPr/>
    </dgm:pt>
    <dgm:pt modelId="{0393A35F-F216-4145-8C73-834F483DB083}" type="pres">
      <dgm:prSet presAssocID="{82F33C49-A07D-4889-AD31-805DBC145558}" presName="compNode" presStyleCnt="0"/>
      <dgm:spPr/>
    </dgm:pt>
    <dgm:pt modelId="{C0F07CC0-76D6-4AFD-A3F0-C4AC0CDD3CF9}" type="pres">
      <dgm:prSet presAssocID="{82F33C49-A07D-4889-AD31-805DBC145558}" presName="noGeometry" presStyleCnt="0"/>
      <dgm:spPr/>
    </dgm:pt>
    <dgm:pt modelId="{B2386C28-F2C3-4A4F-8461-740E27DDDEF0}" type="pres">
      <dgm:prSet presAssocID="{82F33C49-A07D-4889-AD31-805DBC145558}" presName="childTextVisible" presStyleLbl="bgAccFollowNode1" presStyleIdx="6" presStyleCnt="8">
        <dgm:presLayoutVars>
          <dgm:bulletEnabled val="1"/>
        </dgm:presLayoutVars>
      </dgm:prSet>
      <dgm:spPr/>
    </dgm:pt>
    <dgm:pt modelId="{98D6FB43-1D5F-486F-9483-F28C7AC40D97}" type="pres">
      <dgm:prSet presAssocID="{82F33C49-A07D-4889-AD31-805DBC145558}" presName="childTextHidden" presStyleLbl="bgAccFollowNode1" presStyleIdx="6" presStyleCnt="8"/>
      <dgm:spPr/>
    </dgm:pt>
    <dgm:pt modelId="{6C04585A-0481-4653-A5DD-753F73D3F808}" type="pres">
      <dgm:prSet presAssocID="{82F33C49-A07D-4889-AD31-805DBC145558}" presName="parentText" presStyleLbl="node1" presStyleIdx="6" presStyleCnt="8">
        <dgm:presLayoutVars>
          <dgm:chMax val="1"/>
          <dgm:bulletEnabled val="1"/>
        </dgm:presLayoutVars>
      </dgm:prSet>
      <dgm:spPr/>
    </dgm:pt>
    <dgm:pt modelId="{750F7B0F-9F84-4C5C-B710-85A4A899306D}" type="pres">
      <dgm:prSet presAssocID="{82F33C49-A07D-4889-AD31-805DBC145558}" presName="aSpace" presStyleCnt="0"/>
      <dgm:spPr/>
    </dgm:pt>
    <dgm:pt modelId="{A099F78E-0FFB-4AC1-908F-B1D1D2B0B006}" type="pres">
      <dgm:prSet presAssocID="{C7FD9281-0519-486B-B660-CDC515167D6F}" presName="compNode" presStyleCnt="0"/>
      <dgm:spPr/>
    </dgm:pt>
    <dgm:pt modelId="{32863868-1A8D-4B88-90CE-96CD2A98228B}" type="pres">
      <dgm:prSet presAssocID="{C7FD9281-0519-486B-B660-CDC515167D6F}" presName="noGeometry" presStyleCnt="0"/>
      <dgm:spPr/>
    </dgm:pt>
    <dgm:pt modelId="{32D3A990-9132-426A-BE24-1179947318CF}" type="pres">
      <dgm:prSet presAssocID="{C7FD9281-0519-486B-B660-CDC515167D6F}" presName="childTextVisible" presStyleLbl="bgAccFollowNode1" presStyleIdx="7" presStyleCnt="8">
        <dgm:presLayoutVars>
          <dgm:bulletEnabled val="1"/>
        </dgm:presLayoutVars>
      </dgm:prSet>
      <dgm:spPr/>
    </dgm:pt>
    <dgm:pt modelId="{B0D6D0BA-9594-4492-BB9D-290AA8202D51}" type="pres">
      <dgm:prSet presAssocID="{C7FD9281-0519-486B-B660-CDC515167D6F}" presName="childTextHidden" presStyleLbl="bgAccFollowNode1" presStyleIdx="7" presStyleCnt="8"/>
      <dgm:spPr/>
    </dgm:pt>
    <dgm:pt modelId="{889421F6-6389-4A26-9504-52CB6E2C4F0F}" type="pres">
      <dgm:prSet presAssocID="{C7FD9281-0519-486B-B660-CDC515167D6F}" presName="parentText" presStyleLbl="node1" presStyleIdx="7" presStyleCnt="8">
        <dgm:presLayoutVars>
          <dgm:chMax val="1"/>
          <dgm:bulletEnabled val="1"/>
        </dgm:presLayoutVars>
      </dgm:prSet>
      <dgm:spPr/>
    </dgm:pt>
  </dgm:ptLst>
  <dgm:cxnLst>
    <dgm:cxn modelId="{22D9E501-B081-493D-B435-0063D9512F4E}" type="presOf" srcId="{D6A55497-A2F9-4496-8E98-63F073409867}" destId="{79B80F96-02F4-4D96-BF24-E146317450C2}" srcOrd="1" destOrd="0" presId="urn:microsoft.com/office/officeart/2005/8/layout/hProcess6"/>
    <dgm:cxn modelId="{279EE305-B283-4C3F-9195-4BA99E59F744}" type="presOf" srcId="{4DB850C2-FC70-4090-86A9-15BD6E805387}" destId="{F134D186-4D06-415B-BC9E-3F8B222F7302}" srcOrd="1" destOrd="2" presId="urn:microsoft.com/office/officeart/2005/8/layout/hProcess6"/>
    <dgm:cxn modelId="{03603408-2012-4961-ABFB-916DDEB9B512}" type="presOf" srcId="{0895A7C1-5191-4A40-9777-67019A973DBC}" destId="{27EF181B-4911-4ADC-B8D5-31F3D841C2C0}" srcOrd="0" destOrd="0" presId="urn:microsoft.com/office/officeart/2005/8/layout/hProcess6"/>
    <dgm:cxn modelId="{1E12330A-CE93-4037-939A-3E7D429A31EE}" type="presOf" srcId="{22131006-5616-49FC-A84E-D549E904C784}" destId="{32D3A990-9132-426A-BE24-1179947318CF}" srcOrd="0" destOrd="1" presId="urn:microsoft.com/office/officeart/2005/8/layout/hProcess6"/>
    <dgm:cxn modelId="{E7FD7610-5681-412F-92C3-9C6E3C24854E}" type="presOf" srcId="{757D963A-1A60-4662-9DAE-3B73C10C9CBF}" destId="{15EB1EA4-5C87-4AAE-B215-A6AE4B9D2A6D}" srcOrd="1" destOrd="1" presId="urn:microsoft.com/office/officeart/2005/8/layout/hProcess6"/>
    <dgm:cxn modelId="{37E07217-44F4-44FB-A0C3-E45550936A59}" type="presOf" srcId="{82F33C49-A07D-4889-AD31-805DBC145558}" destId="{6C04585A-0481-4653-A5DD-753F73D3F808}" srcOrd="0" destOrd="0" presId="urn:microsoft.com/office/officeart/2005/8/layout/hProcess6"/>
    <dgm:cxn modelId="{D1DD781E-42CC-4B62-B39A-717FE25162A5}" type="presOf" srcId="{5CFA3E77-B455-4A09-B49A-607048B70154}" destId="{2BDD18E2-2A3C-493C-ADA6-9D0020BE5B13}" srcOrd="0" destOrd="0" presId="urn:microsoft.com/office/officeart/2005/8/layout/hProcess6"/>
    <dgm:cxn modelId="{61B6A225-288B-4030-92AB-BAAC91B80191}" srcId="{CDDC47E2-1DCA-4D67-982E-475301D78788}" destId="{E5A69ACF-52AB-4481-8979-2BD7923BB0DE}" srcOrd="3" destOrd="0" parTransId="{A3149BAD-36FB-4912-AA2E-0BA27CAA5CBA}" sibTransId="{16D92A49-C67F-49AD-9EC0-0232073DB06A}"/>
    <dgm:cxn modelId="{05A4EA28-A524-42F8-994D-91EEC68390E9}" type="presOf" srcId="{0B87010B-0C8E-4105-AAD5-F29AE4AB477B}" destId="{F134D186-4D06-415B-BC9E-3F8B222F7302}" srcOrd="1" destOrd="1" presId="urn:microsoft.com/office/officeart/2005/8/layout/hProcess6"/>
    <dgm:cxn modelId="{C624A02A-6C2A-445A-B5C8-D1A759E4C1AB}" srcId="{CDDC47E2-1DCA-4D67-982E-475301D78788}" destId="{C7FD9281-0519-486B-B660-CDC515167D6F}" srcOrd="7" destOrd="0" parTransId="{FEF2609E-8BE1-452C-BE81-71226FA03D86}" sibTransId="{07BD5604-DB95-4C19-8541-D28E5FB43823}"/>
    <dgm:cxn modelId="{71FA3D3D-9AD5-4F53-BC8E-69883783DAD7}" srcId="{82F33C49-A07D-4889-AD31-805DBC145558}" destId="{077CAD84-2444-4A52-9542-C0559269DE6F}" srcOrd="0" destOrd="0" parTransId="{48C56D57-BDB4-4024-8F6B-D500B0592393}" sibTransId="{974BF112-9A92-42F9-897C-452B38E48F6C}"/>
    <dgm:cxn modelId="{E2C73C3F-7803-4601-ABAD-1E97CA2BA8F4}" srcId="{174D280B-8593-406A-84BF-12FBB656EB95}" destId="{757D963A-1A60-4662-9DAE-3B73C10C9CBF}" srcOrd="1" destOrd="0" parTransId="{130BA491-6235-456C-A736-042A533AFF71}" sibTransId="{22802526-F1FB-4D1A-BF7E-B3F7C93695A2}"/>
    <dgm:cxn modelId="{B67FA35E-282A-420E-B723-E30F14F4EA8E}" type="presOf" srcId="{5CFA3E77-B455-4A09-B49A-607048B70154}" destId="{F134D186-4D06-415B-BC9E-3F8B222F7302}" srcOrd="1" destOrd="0" presId="urn:microsoft.com/office/officeart/2005/8/layout/hProcess6"/>
    <dgm:cxn modelId="{9F0C6146-E872-4319-A79C-1CE183E582C4}" type="presOf" srcId="{015693FE-5CD3-4272-A332-55EDB8DF2503}" destId="{A833D1B5-A5CF-4482-BB5F-2750516BD5B4}" srcOrd="1" destOrd="0" presId="urn:microsoft.com/office/officeart/2005/8/layout/hProcess6"/>
    <dgm:cxn modelId="{9FA28447-FA56-469C-A087-9E6155C92F4C}" type="presOf" srcId="{4DB850C2-FC70-4090-86A9-15BD6E805387}" destId="{2BDD18E2-2A3C-493C-ADA6-9D0020BE5B13}" srcOrd="0" destOrd="2" presId="urn:microsoft.com/office/officeart/2005/8/layout/hProcess6"/>
    <dgm:cxn modelId="{6FC2086A-D6AD-4207-B32D-F093081D3391}" srcId="{CDDC47E2-1DCA-4D67-982E-475301D78788}" destId="{2B09A2DF-78D1-4FF6-B217-35BF70212C86}" srcOrd="0" destOrd="0" parTransId="{BAA1BBB4-4279-4334-954E-E72CD2030329}" sibTransId="{7420A2C2-5FB1-4E2C-9F75-9DAFC7C32CB8}"/>
    <dgm:cxn modelId="{4EB19A4B-1190-44D4-B99A-043FB3408208}" srcId="{0895A7C1-5191-4A40-9777-67019A973DBC}" destId="{0B87010B-0C8E-4105-AAD5-F29AE4AB477B}" srcOrd="1" destOrd="0" parTransId="{511E43DE-7A5F-48F3-81F6-ADAF6F1AB76C}" sibTransId="{1A40C88C-3A59-4570-A0C1-0E63A9369FDD}"/>
    <dgm:cxn modelId="{27138C6E-E56F-477E-B6C5-B3006868FE54}" srcId="{CDDC47E2-1DCA-4D67-982E-475301D78788}" destId="{0895A7C1-5191-4A40-9777-67019A973DBC}" srcOrd="4" destOrd="0" parTransId="{2121FF94-7958-4235-BB65-9CC368BAAD13}" sibTransId="{CB7BD550-173E-4AE4-8345-E9B8D3F1CF19}"/>
    <dgm:cxn modelId="{B5095E73-AA67-4368-8392-07291A5C43C9}" type="presOf" srcId="{22131006-5616-49FC-A84E-D549E904C784}" destId="{B0D6D0BA-9594-4492-BB9D-290AA8202D51}" srcOrd="1" destOrd="1" presId="urn:microsoft.com/office/officeart/2005/8/layout/hProcess6"/>
    <dgm:cxn modelId="{4921C875-38A0-4596-AE61-8FD6DC01CAAD}" srcId="{CDDC47E2-1DCA-4D67-982E-475301D78788}" destId="{174D280B-8593-406A-84BF-12FBB656EB95}" srcOrd="2" destOrd="0" parTransId="{32024562-3F89-4A2A-81A2-30C75FFE73B8}" sibTransId="{03B07224-BA91-4264-9B63-342F7853DE8F}"/>
    <dgm:cxn modelId="{3F8AAC58-8F71-44E9-8A1E-B7DBE486EFE9}" type="presOf" srcId="{ECFEF13C-FE99-423D-9D80-7748991334D7}" destId="{287911B2-B060-412D-B6EB-CEDD1CF60B75}" srcOrd="1" destOrd="0" presId="urn:microsoft.com/office/officeart/2005/8/layout/hProcess6"/>
    <dgm:cxn modelId="{E8AC2179-D6B2-4FE7-9F97-FB7986954C3B}" srcId="{E5A69ACF-52AB-4481-8979-2BD7923BB0DE}" destId="{ECFEF13C-FE99-423D-9D80-7748991334D7}" srcOrd="0" destOrd="0" parTransId="{9C2BA9C7-5E95-4108-9146-5A6E9FD4E4C8}" sibTransId="{0E77369A-60DF-422A-B71D-DC79E2121CC0}"/>
    <dgm:cxn modelId="{88639C5A-0147-4BCA-A662-6C076238BA05}" type="presOf" srcId="{174D280B-8593-406A-84BF-12FBB656EB95}" destId="{EEBDB4DA-25FB-4FA7-B119-35B8E5B8FDFB}" srcOrd="0" destOrd="0" presId="urn:microsoft.com/office/officeart/2005/8/layout/hProcess6"/>
    <dgm:cxn modelId="{E3C4A37D-90C5-43A2-8C46-1EBD8ACB6FC8}" type="presOf" srcId="{937E0E1E-CC2C-4440-A804-292104954F3A}" destId="{15EB1EA4-5C87-4AAE-B215-A6AE4B9D2A6D}" srcOrd="1" destOrd="0" presId="urn:microsoft.com/office/officeart/2005/8/layout/hProcess6"/>
    <dgm:cxn modelId="{2D8A8A83-CA1A-4908-A27F-117F378DB253}" type="presOf" srcId="{B07253B8-AEB7-4C19-9CDE-B3AFA3DC650F}" destId="{52297E5E-B16F-41D4-B1A6-3D1161D6FA8C}" srcOrd="1" destOrd="0" presId="urn:microsoft.com/office/officeart/2005/8/layout/hProcess6"/>
    <dgm:cxn modelId="{F8BC1498-7E0A-41DE-9322-61058D4006B8}" type="presOf" srcId="{625609E2-41B9-4F92-ABBB-A5C5AB779F4E}" destId="{32D3A990-9132-426A-BE24-1179947318CF}" srcOrd="0" destOrd="0" presId="urn:microsoft.com/office/officeart/2005/8/layout/hProcess6"/>
    <dgm:cxn modelId="{5055669B-1EEE-4306-9FF0-0DE640F4694C}" type="presOf" srcId="{757D963A-1A60-4662-9DAE-3B73C10C9CBF}" destId="{963180D2-DFDC-4706-B383-584D321BD477}" srcOrd="0" destOrd="1" presId="urn:microsoft.com/office/officeart/2005/8/layout/hProcess6"/>
    <dgm:cxn modelId="{A7E2CC9F-998E-4345-8065-385122ABADA3}" type="presOf" srcId="{2B09A2DF-78D1-4FF6-B217-35BF70212C86}" destId="{D4A44AD4-620B-4A44-B453-D612ED8EEF9C}" srcOrd="0" destOrd="0" presId="urn:microsoft.com/office/officeart/2005/8/layout/hProcess6"/>
    <dgm:cxn modelId="{10D0F29F-4282-4BD5-8B36-B7270F84997C}" srcId="{0895A7C1-5191-4A40-9777-67019A973DBC}" destId="{5CFA3E77-B455-4A09-B49A-607048B70154}" srcOrd="0" destOrd="0" parTransId="{D80DE0DF-F5D2-4ACA-B588-CC950F59B35A}" sibTransId="{16306DED-01C9-4F3F-8722-D18762E4A372}"/>
    <dgm:cxn modelId="{053E63A5-A078-4B8D-B704-905996756451}" srcId="{C7FD9281-0519-486B-B660-CDC515167D6F}" destId="{22131006-5616-49FC-A84E-D549E904C784}" srcOrd="1" destOrd="0" parTransId="{599A1864-7F8A-479C-9808-F51F7F0E0C25}" sibTransId="{8A68706E-F2D2-43F4-8C2D-851470B9DE91}"/>
    <dgm:cxn modelId="{15AE4AA8-E181-4EF3-BD5F-B24DDF7B0CCD}" type="presOf" srcId="{077CAD84-2444-4A52-9542-C0559269DE6F}" destId="{B2386C28-F2C3-4A4F-8461-740E27DDDEF0}" srcOrd="0" destOrd="0" presId="urn:microsoft.com/office/officeart/2005/8/layout/hProcess6"/>
    <dgm:cxn modelId="{CCFE0CB0-9527-46BD-8D4C-5AEA471AE2DD}" srcId="{0050B4A6-AC3A-4185-92DA-688C8E5672B5}" destId="{B07253B8-AEB7-4C19-9CDE-B3AFA3DC650F}" srcOrd="0" destOrd="0" parTransId="{A45A14F2-C4C9-403C-9503-1C801533B7F6}" sibTransId="{CCD6394F-A71A-4C2E-8339-5FB55AA13AFC}"/>
    <dgm:cxn modelId="{BE686BB3-4B1D-4563-9063-7AF08B80DFC6}" type="presOf" srcId="{0050B4A6-AC3A-4185-92DA-688C8E5672B5}" destId="{61810410-8A24-48B6-9319-B112C99D2C05}" srcOrd="0" destOrd="0" presId="urn:microsoft.com/office/officeart/2005/8/layout/hProcess6"/>
    <dgm:cxn modelId="{C6C10FB7-B27A-4A58-B54D-B23E3B1190EF}" srcId="{CDDC47E2-1DCA-4D67-982E-475301D78788}" destId="{0050B4A6-AC3A-4185-92DA-688C8E5672B5}" srcOrd="1" destOrd="0" parTransId="{ECADC6A3-3561-4DDA-AE5C-CACE291255E7}" sibTransId="{3EB6BAFA-9A12-4044-8457-89CAF006CE03}"/>
    <dgm:cxn modelId="{C91D03BA-D64F-4F04-BA54-EEE4ED0497AD}" srcId="{CDDC47E2-1DCA-4D67-982E-475301D78788}" destId="{0895F186-FA94-4A34-884F-40FF9B99429C}" srcOrd="5" destOrd="0" parTransId="{084B28C0-817C-467E-82B8-B6798964CDE6}" sibTransId="{78C372DC-21F5-43CD-8B8B-B6ABEB23F2C7}"/>
    <dgm:cxn modelId="{121624BF-379F-4192-B8F8-5692F117E8A4}" type="presOf" srcId="{C7FD9281-0519-486B-B660-CDC515167D6F}" destId="{889421F6-6389-4A26-9504-52CB6E2C4F0F}" srcOrd="0" destOrd="0" presId="urn:microsoft.com/office/officeart/2005/8/layout/hProcess6"/>
    <dgm:cxn modelId="{15595CC7-9C9E-431B-8093-5BDF1ED6E147}" srcId="{2B09A2DF-78D1-4FF6-B217-35BF70212C86}" destId="{015693FE-5CD3-4272-A332-55EDB8DF2503}" srcOrd="0" destOrd="0" parTransId="{E7AF9C8F-3A93-4865-8D4C-D4BBFD71C1E0}" sibTransId="{0B90EB02-71B2-40D0-9DEE-8D845E145D7F}"/>
    <dgm:cxn modelId="{A13BCFCC-F80A-4E8B-B014-E6EF27346BF4}" type="presOf" srcId="{0895F186-FA94-4A34-884F-40FF9B99429C}" destId="{5487BB61-2CAA-4372-BB6B-F876E2D3B7CB}" srcOrd="0" destOrd="0" presId="urn:microsoft.com/office/officeart/2005/8/layout/hProcess6"/>
    <dgm:cxn modelId="{81A797CD-9EB4-4F50-BA4A-9B59EB9FC890}" type="presOf" srcId="{E5A69ACF-52AB-4481-8979-2BD7923BB0DE}" destId="{E865D94F-73FD-4EC6-BF9C-54FF3990D7CC}" srcOrd="0" destOrd="0" presId="urn:microsoft.com/office/officeart/2005/8/layout/hProcess6"/>
    <dgm:cxn modelId="{B50E36D0-72D4-42F5-850A-1A8EADF6027A}" srcId="{C7FD9281-0519-486B-B660-CDC515167D6F}" destId="{625609E2-41B9-4F92-ABBB-A5C5AB779F4E}" srcOrd="0" destOrd="0" parTransId="{EACF60A8-343B-4301-A95C-F8B16D902D85}" sibTransId="{66B509C8-D779-4533-A347-538C8B7D05C4}"/>
    <dgm:cxn modelId="{F954DEDE-1D53-45BC-8BA1-B41A5C9C1853}" type="presOf" srcId="{015693FE-5CD3-4272-A332-55EDB8DF2503}" destId="{ECAE49CA-0802-455C-B717-DA6A5FB57350}" srcOrd="0" destOrd="0" presId="urn:microsoft.com/office/officeart/2005/8/layout/hProcess6"/>
    <dgm:cxn modelId="{E520EBE3-E128-4280-B69B-2B542B9BC4BD}" type="presOf" srcId="{CDDC47E2-1DCA-4D67-982E-475301D78788}" destId="{7F12A504-D828-449C-8CC9-8E7DA10665AD}" srcOrd="0" destOrd="0" presId="urn:microsoft.com/office/officeart/2005/8/layout/hProcess6"/>
    <dgm:cxn modelId="{94F2F3E6-A83C-4485-AE04-20294CC4E192}" type="presOf" srcId="{077CAD84-2444-4A52-9542-C0559269DE6F}" destId="{98D6FB43-1D5F-486F-9483-F28C7AC40D97}" srcOrd="1" destOrd="0" presId="urn:microsoft.com/office/officeart/2005/8/layout/hProcess6"/>
    <dgm:cxn modelId="{7D4128EA-3356-47B0-AB2D-7CF5243EDC94}" type="presOf" srcId="{ECFEF13C-FE99-423D-9D80-7748991334D7}" destId="{13693A8E-2587-4725-9418-E5D8B6BE0A6A}" srcOrd="0" destOrd="0" presId="urn:microsoft.com/office/officeart/2005/8/layout/hProcess6"/>
    <dgm:cxn modelId="{907682EA-385D-4A0C-BF61-D2E009702112}" type="presOf" srcId="{625609E2-41B9-4F92-ABBB-A5C5AB779F4E}" destId="{B0D6D0BA-9594-4492-BB9D-290AA8202D51}" srcOrd="1" destOrd="0" presId="urn:microsoft.com/office/officeart/2005/8/layout/hProcess6"/>
    <dgm:cxn modelId="{568A29EF-BCB6-4EA4-ABB0-0967FFDF06C2}" type="presOf" srcId="{B07253B8-AEB7-4C19-9CDE-B3AFA3DC650F}" destId="{7F02ACA4-33C3-4976-A70A-B102C8BA8250}" srcOrd="0" destOrd="0" presId="urn:microsoft.com/office/officeart/2005/8/layout/hProcess6"/>
    <dgm:cxn modelId="{33756CEF-7FAF-46A8-9D53-8C34451F2650}" type="presOf" srcId="{937E0E1E-CC2C-4440-A804-292104954F3A}" destId="{963180D2-DFDC-4706-B383-584D321BD477}" srcOrd="0" destOrd="0" presId="urn:microsoft.com/office/officeart/2005/8/layout/hProcess6"/>
    <dgm:cxn modelId="{67EB70F2-8472-4838-86EA-EBB102EC952C}" srcId="{CDDC47E2-1DCA-4D67-982E-475301D78788}" destId="{82F33C49-A07D-4889-AD31-805DBC145558}" srcOrd="6" destOrd="0" parTransId="{3A978E30-2BE5-4E69-8B7D-4B06B8047FA6}" sibTransId="{374FF0CB-E916-44C3-BEB4-8A464C7DEDF5}"/>
    <dgm:cxn modelId="{7563CBF4-E514-4498-897D-5FCBA9D1A887}" srcId="{174D280B-8593-406A-84BF-12FBB656EB95}" destId="{937E0E1E-CC2C-4440-A804-292104954F3A}" srcOrd="0" destOrd="0" parTransId="{ABB7CEAB-ED45-426D-A0E6-A11CE598DB39}" sibTransId="{D73A14DB-BD3F-4CFE-8252-FCABF9B82438}"/>
    <dgm:cxn modelId="{4900E0F4-C431-47FD-ACAE-FCE26444C2C1}" type="presOf" srcId="{D6A55497-A2F9-4496-8E98-63F073409867}" destId="{57FA4A76-E279-4401-B8B1-88EFDA3EE13A}" srcOrd="0" destOrd="0" presId="urn:microsoft.com/office/officeart/2005/8/layout/hProcess6"/>
    <dgm:cxn modelId="{F19925F9-88BD-4F32-993C-0B6CC07E93D2}" type="presOf" srcId="{0B87010B-0C8E-4105-AAD5-F29AE4AB477B}" destId="{2BDD18E2-2A3C-493C-ADA6-9D0020BE5B13}" srcOrd="0" destOrd="1" presId="urn:microsoft.com/office/officeart/2005/8/layout/hProcess6"/>
    <dgm:cxn modelId="{E06D6EF9-AD2A-4C0B-9D77-97060164E024}" srcId="{0895A7C1-5191-4A40-9777-67019A973DBC}" destId="{4DB850C2-FC70-4090-86A9-15BD6E805387}" srcOrd="2" destOrd="0" parTransId="{C576826D-9077-44A0-B599-8D72F09886DD}" sibTransId="{8797E987-E029-45D9-938D-33BC0EE3E7F4}"/>
    <dgm:cxn modelId="{09F426FB-27BB-421D-BB1D-5E293916237E}" srcId="{0895F186-FA94-4A34-884F-40FF9B99429C}" destId="{D6A55497-A2F9-4496-8E98-63F073409867}" srcOrd="0" destOrd="0" parTransId="{E3D4649E-6A44-4CF9-8945-77C17383ADF8}" sibTransId="{44CA2DB4-F854-4D22-B70E-9CFA8D39444F}"/>
    <dgm:cxn modelId="{A80A2577-0274-4BFE-B907-DFC18B73F84C}" type="presParOf" srcId="{7F12A504-D828-449C-8CC9-8E7DA10665AD}" destId="{DD18B8B2-3E66-4BC1-A6BA-36E145C9B70A}" srcOrd="0" destOrd="0" presId="urn:microsoft.com/office/officeart/2005/8/layout/hProcess6"/>
    <dgm:cxn modelId="{037D442E-F5A1-4D9D-9C35-0A7437CF6FFB}" type="presParOf" srcId="{DD18B8B2-3E66-4BC1-A6BA-36E145C9B70A}" destId="{7A534B2E-233C-45B1-A018-730237C3F11F}" srcOrd="0" destOrd="0" presId="urn:microsoft.com/office/officeart/2005/8/layout/hProcess6"/>
    <dgm:cxn modelId="{3B11F78C-E481-40B4-A10E-63344661415F}" type="presParOf" srcId="{DD18B8B2-3E66-4BC1-A6BA-36E145C9B70A}" destId="{ECAE49CA-0802-455C-B717-DA6A5FB57350}" srcOrd="1" destOrd="0" presId="urn:microsoft.com/office/officeart/2005/8/layout/hProcess6"/>
    <dgm:cxn modelId="{C40E0982-7E4E-4B2E-9B1F-C7271BFED28E}" type="presParOf" srcId="{DD18B8B2-3E66-4BC1-A6BA-36E145C9B70A}" destId="{A833D1B5-A5CF-4482-BB5F-2750516BD5B4}" srcOrd="2" destOrd="0" presId="urn:microsoft.com/office/officeart/2005/8/layout/hProcess6"/>
    <dgm:cxn modelId="{00EF8C1F-B8F3-42CA-8CDA-39C1DAE3D99E}" type="presParOf" srcId="{DD18B8B2-3E66-4BC1-A6BA-36E145C9B70A}" destId="{D4A44AD4-620B-4A44-B453-D612ED8EEF9C}" srcOrd="3" destOrd="0" presId="urn:microsoft.com/office/officeart/2005/8/layout/hProcess6"/>
    <dgm:cxn modelId="{777AE748-591C-4A6F-B60F-A30A0BEED48E}" type="presParOf" srcId="{7F12A504-D828-449C-8CC9-8E7DA10665AD}" destId="{2EDAD311-D166-446F-8C0F-B8DF60BD6BAB}" srcOrd="1" destOrd="0" presId="urn:microsoft.com/office/officeart/2005/8/layout/hProcess6"/>
    <dgm:cxn modelId="{3E5F3A8B-882E-436B-9CA7-EB35A8AE9002}" type="presParOf" srcId="{7F12A504-D828-449C-8CC9-8E7DA10665AD}" destId="{1EFE6998-444D-40ED-B495-C08B7BFC84E4}" srcOrd="2" destOrd="0" presId="urn:microsoft.com/office/officeart/2005/8/layout/hProcess6"/>
    <dgm:cxn modelId="{755EDB53-F326-40A9-9798-FC493B8B4DA4}" type="presParOf" srcId="{1EFE6998-444D-40ED-B495-C08B7BFC84E4}" destId="{4B7E1FB2-F5F4-462D-AAD8-A2411B0C0B95}" srcOrd="0" destOrd="0" presId="urn:microsoft.com/office/officeart/2005/8/layout/hProcess6"/>
    <dgm:cxn modelId="{9E0FFD4E-8929-4860-BC52-FC16CD5F8890}" type="presParOf" srcId="{1EFE6998-444D-40ED-B495-C08B7BFC84E4}" destId="{7F02ACA4-33C3-4976-A70A-B102C8BA8250}" srcOrd="1" destOrd="0" presId="urn:microsoft.com/office/officeart/2005/8/layout/hProcess6"/>
    <dgm:cxn modelId="{1C2C5708-9EF4-427A-875E-77F54BDAE6A3}" type="presParOf" srcId="{1EFE6998-444D-40ED-B495-C08B7BFC84E4}" destId="{52297E5E-B16F-41D4-B1A6-3D1161D6FA8C}" srcOrd="2" destOrd="0" presId="urn:microsoft.com/office/officeart/2005/8/layout/hProcess6"/>
    <dgm:cxn modelId="{399D71A8-BFA5-4071-A902-288919427FD7}" type="presParOf" srcId="{1EFE6998-444D-40ED-B495-C08B7BFC84E4}" destId="{61810410-8A24-48B6-9319-B112C99D2C05}" srcOrd="3" destOrd="0" presId="urn:microsoft.com/office/officeart/2005/8/layout/hProcess6"/>
    <dgm:cxn modelId="{5B49B704-84BB-4CB2-928C-68552C706D41}" type="presParOf" srcId="{7F12A504-D828-449C-8CC9-8E7DA10665AD}" destId="{248FC4DA-F364-4229-8310-3294E6607EC4}" srcOrd="3" destOrd="0" presId="urn:microsoft.com/office/officeart/2005/8/layout/hProcess6"/>
    <dgm:cxn modelId="{27015490-2638-4EA1-A861-1F83899549E7}" type="presParOf" srcId="{7F12A504-D828-449C-8CC9-8E7DA10665AD}" destId="{9204846E-4DE9-4ED9-9BF9-DD32D337E811}" srcOrd="4" destOrd="0" presId="urn:microsoft.com/office/officeart/2005/8/layout/hProcess6"/>
    <dgm:cxn modelId="{8DFD8EE9-B60B-420B-A29A-AA22C7B80C87}" type="presParOf" srcId="{9204846E-4DE9-4ED9-9BF9-DD32D337E811}" destId="{2FE046ED-599A-4587-A007-58DD5616BD35}" srcOrd="0" destOrd="0" presId="urn:microsoft.com/office/officeart/2005/8/layout/hProcess6"/>
    <dgm:cxn modelId="{D5859F81-FCD1-41F5-99C7-D737BE196DE1}" type="presParOf" srcId="{9204846E-4DE9-4ED9-9BF9-DD32D337E811}" destId="{963180D2-DFDC-4706-B383-584D321BD477}" srcOrd="1" destOrd="0" presId="urn:microsoft.com/office/officeart/2005/8/layout/hProcess6"/>
    <dgm:cxn modelId="{48521926-03A8-4BD5-9E03-B0F298671F6B}" type="presParOf" srcId="{9204846E-4DE9-4ED9-9BF9-DD32D337E811}" destId="{15EB1EA4-5C87-4AAE-B215-A6AE4B9D2A6D}" srcOrd="2" destOrd="0" presId="urn:microsoft.com/office/officeart/2005/8/layout/hProcess6"/>
    <dgm:cxn modelId="{C22D4C67-D9C9-4778-824A-6511A774CCE3}" type="presParOf" srcId="{9204846E-4DE9-4ED9-9BF9-DD32D337E811}" destId="{EEBDB4DA-25FB-4FA7-B119-35B8E5B8FDFB}" srcOrd="3" destOrd="0" presId="urn:microsoft.com/office/officeart/2005/8/layout/hProcess6"/>
    <dgm:cxn modelId="{8A3D8512-C638-4350-9E7B-8AC056B97F59}" type="presParOf" srcId="{7F12A504-D828-449C-8CC9-8E7DA10665AD}" destId="{B0908748-E5FD-426E-BAD7-979871889601}" srcOrd="5" destOrd="0" presId="urn:microsoft.com/office/officeart/2005/8/layout/hProcess6"/>
    <dgm:cxn modelId="{25EECA34-B9FC-4C9E-9764-A48B59D8005A}" type="presParOf" srcId="{7F12A504-D828-449C-8CC9-8E7DA10665AD}" destId="{D0B245A7-F5B4-4053-8DEA-58EF499FE2F6}" srcOrd="6" destOrd="0" presId="urn:microsoft.com/office/officeart/2005/8/layout/hProcess6"/>
    <dgm:cxn modelId="{A24BD969-B6D5-483B-ACDE-CD25F82B385D}" type="presParOf" srcId="{D0B245A7-F5B4-4053-8DEA-58EF499FE2F6}" destId="{2B8BFF18-F163-4DDE-BD0C-BD473E667F62}" srcOrd="0" destOrd="0" presId="urn:microsoft.com/office/officeart/2005/8/layout/hProcess6"/>
    <dgm:cxn modelId="{657CA600-668B-4601-8FD5-CEA876BDC264}" type="presParOf" srcId="{D0B245A7-F5B4-4053-8DEA-58EF499FE2F6}" destId="{13693A8E-2587-4725-9418-E5D8B6BE0A6A}" srcOrd="1" destOrd="0" presId="urn:microsoft.com/office/officeart/2005/8/layout/hProcess6"/>
    <dgm:cxn modelId="{806063B8-C23E-416C-869B-C551B4538321}" type="presParOf" srcId="{D0B245A7-F5B4-4053-8DEA-58EF499FE2F6}" destId="{287911B2-B060-412D-B6EB-CEDD1CF60B75}" srcOrd="2" destOrd="0" presId="urn:microsoft.com/office/officeart/2005/8/layout/hProcess6"/>
    <dgm:cxn modelId="{C1750B74-01B7-477F-BD43-523283131E0C}" type="presParOf" srcId="{D0B245A7-F5B4-4053-8DEA-58EF499FE2F6}" destId="{E865D94F-73FD-4EC6-BF9C-54FF3990D7CC}" srcOrd="3" destOrd="0" presId="urn:microsoft.com/office/officeart/2005/8/layout/hProcess6"/>
    <dgm:cxn modelId="{FFD0C47B-1210-4E64-9D31-A20EEFD33DF1}" type="presParOf" srcId="{7F12A504-D828-449C-8CC9-8E7DA10665AD}" destId="{96ACE5B6-AE77-4B97-8F86-C8024ABAF06A}" srcOrd="7" destOrd="0" presId="urn:microsoft.com/office/officeart/2005/8/layout/hProcess6"/>
    <dgm:cxn modelId="{04438D2D-E9BE-464A-B792-45A047B31A21}" type="presParOf" srcId="{7F12A504-D828-449C-8CC9-8E7DA10665AD}" destId="{41839366-0286-4FD0-B15B-DA73F3420B7A}" srcOrd="8" destOrd="0" presId="urn:microsoft.com/office/officeart/2005/8/layout/hProcess6"/>
    <dgm:cxn modelId="{0EE2D780-D8F3-43EE-A69F-3A223C6A5952}" type="presParOf" srcId="{41839366-0286-4FD0-B15B-DA73F3420B7A}" destId="{3884CF14-BE8E-4616-B8E9-ADA09FC885AC}" srcOrd="0" destOrd="0" presId="urn:microsoft.com/office/officeart/2005/8/layout/hProcess6"/>
    <dgm:cxn modelId="{97644D93-376F-4315-83D7-CD02A249D13F}" type="presParOf" srcId="{41839366-0286-4FD0-B15B-DA73F3420B7A}" destId="{2BDD18E2-2A3C-493C-ADA6-9D0020BE5B13}" srcOrd="1" destOrd="0" presId="urn:microsoft.com/office/officeart/2005/8/layout/hProcess6"/>
    <dgm:cxn modelId="{28B7C22E-87C7-4B1C-BC10-3AE802FA5B99}" type="presParOf" srcId="{41839366-0286-4FD0-B15B-DA73F3420B7A}" destId="{F134D186-4D06-415B-BC9E-3F8B222F7302}" srcOrd="2" destOrd="0" presId="urn:microsoft.com/office/officeart/2005/8/layout/hProcess6"/>
    <dgm:cxn modelId="{0E0A6984-6E43-4612-9123-2C4E58E25976}" type="presParOf" srcId="{41839366-0286-4FD0-B15B-DA73F3420B7A}" destId="{27EF181B-4911-4ADC-B8D5-31F3D841C2C0}" srcOrd="3" destOrd="0" presId="urn:microsoft.com/office/officeart/2005/8/layout/hProcess6"/>
    <dgm:cxn modelId="{EE38300E-77C0-46CF-ABFE-2EF68740EAA0}" type="presParOf" srcId="{7F12A504-D828-449C-8CC9-8E7DA10665AD}" destId="{B7767CC4-AAFB-4921-A006-A9EB9FF5EFB7}" srcOrd="9" destOrd="0" presId="urn:microsoft.com/office/officeart/2005/8/layout/hProcess6"/>
    <dgm:cxn modelId="{9DF01C95-1DCD-4938-B37A-DA984ACC4DB6}" type="presParOf" srcId="{7F12A504-D828-449C-8CC9-8E7DA10665AD}" destId="{82AA01C9-4F18-418E-AF28-12711CD18D2A}" srcOrd="10" destOrd="0" presId="urn:microsoft.com/office/officeart/2005/8/layout/hProcess6"/>
    <dgm:cxn modelId="{73B19CA6-C729-4C06-A201-3C5C2FCA966A}" type="presParOf" srcId="{82AA01C9-4F18-418E-AF28-12711CD18D2A}" destId="{98A9BC1E-A9E9-475C-98F4-6384FBDAEF5F}" srcOrd="0" destOrd="0" presId="urn:microsoft.com/office/officeart/2005/8/layout/hProcess6"/>
    <dgm:cxn modelId="{AFA2A6CD-0C2E-4123-8782-46BB495EDE72}" type="presParOf" srcId="{82AA01C9-4F18-418E-AF28-12711CD18D2A}" destId="{57FA4A76-E279-4401-B8B1-88EFDA3EE13A}" srcOrd="1" destOrd="0" presId="urn:microsoft.com/office/officeart/2005/8/layout/hProcess6"/>
    <dgm:cxn modelId="{E650A233-93E9-4D4C-A54E-2A3785DBF213}" type="presParOf" srcId="{82AA01C9-4F18-418E-AF28-12711CD18D2A}" destId="{79B80F96-02F4-4D96-BF24-E146317450C2}" srcOrd="2" destOrd="0" presId="urn:microsoft.com/office/officeart/2005/8/layout/hProcess6"/>
    <dgm:cxn modelId="{669DF7A3-0D0B-4D88-89CA-177FF0648EB4}" type="presParOf" srcId="{82AA01C9-4F18-418E-AF28-12711CD18D2A}" destId="{5487BB61-2CAA-4372-BB6B-F876E2D3B7CB}" srcOrd="3" destOrd="0" presId="urn:microsoft.com/office/officeart/2005/8/layout/hProcess6"/>
    <dgm:cxn modelId="{6C145EE0-C5D8-4EBA-9963-A7AE058CBFEC}" type="presParOf" srcId="{7F12A504-D828-449C-8CC9-8E7DA10665AD}" destId="{8C5984C7-6BB9-4C6F-9FD5-73988CEE8C82}" srcOrd="11" destOrd="0" presId="urn:microsoft.com/office/officeart/2005/8/layout/hProcess6"/>
    <dgm:cxn modelId="{DDFFF44F-9828-42ED-989D-8C4FEFB058AA}" type="presParOf" srcId="{7F12A504-D828-449C-8CC9-8E7DA10665AD}" destId="{0393A35F-F216-4145-8C73-834F483DB083}" srcOrd="12" destOrd="0" presId="urn:microsoft.com/office/officeart/2005/8/layout/hProcess6"/>
    <dgm:cxn modelId="{4A805760-CF6B-429A-864C-FB4063897901}" type="presParOf" srcId="{0393A35F-F216-4145-8C73-834F483DB083}" destId="{C0F07CC0-76D6-4AFD-A3F0-C4AC0CDD3CF9}" srcOrd="0" destOrd="0" presId="urn:microsoft.com/office/officeart/2005/8/layout/hProcess6"/>
    <dgm:cxn modelId="{8B514B84-E8CD-46F4-B741-D369D6998081}" type="presParOf" srcId="{0393A35F-F216-4145-8C73-834F483DB083}" destId="{B2386C28-F2C3-4A4F-8461-740E27DDDEF0}" srcOrd="1" destOrd="0" presId="urn:microsoft.com/office/officeart/2005/8/layout/hProcess6"/>
    <dgm:cxn modelId="{E0B5E26A-0DF3-402A-A972-29025F09410D}" type="presParOf" srcId="{0393A35F-F216-4145-8C73-834F483DB083}" destId="{98D6FB43-1D5F-486F-9483-F28C7AC40D97}" srcOrd="2" destOrd="0" presId="urn:microsoft.com/office/officeart/2005/8/layout/hProcess6"/>
    <dgm:cxn modelId="{DC75C680-9155-4133-8AF0-25D12F87F4F2}" type="presParOf" srcId="{0393A35F-F216-4145-8C73-834F483DB083}" destId="{6C04585A-0481-4653-A5DD-753F73D3F808}" srcOrd="3" destOrd="0" presId="urn:microsoft.com/office/officeart/2005/8/layout/hProcess6"/>
    <dgm:cxn modelId="{BA85ABC5-8A0B-4674-9C32-58F06A99027C}" type="presParOf" srcId="{7F12A504-D828-449C-8CC9-8E7DA10665AD}" destId="{750F7B0F-9F84-4C5C-B710-85A4A899306D}" srcOrd="13" destOrd="0" presId="urn:microsoft.com/office/officeart/2005/8/layout/hProcess6"/>
    <dgm:cxn modelId="{D5E439F6-4C62-43F5-AE5B-B3911B8B4E37}" type="presParOf" srcId="{7F12A504-D828-449C-8CC9-8E7DA10665AD}" destId="{A099F78E-0FFB-4AC1-908F-B1D1D2B0B006}" srcOrd="14" destOrd="0" presId="urn:microsoft.com/office/officeart/2005/8/layout/hProcess6"/>
    <dgm:cxn modelId="{1F6A6C84-CEDF-4100-88F0-D9B50B492731}" type="presParOf" srcId="{A099F78E-0FFB-4AC1-908F-B1D1D2B0B006}" destId="{32863868-1A8D-4B88-90CE-96CD2A98228B}" srcOrd="0" destOrd="0" presId="urn:microsoft.com/office/officeart/2005/8/layout/hProcess6"/>
    <dgm:cxn modelId="{8D61C310-5E63-4412-90A4-8039A3FE2013}" type="presParOf" srcId="{A099F78E-0FFB-4AC1-908F-B1D1D2B0B006}" destId="{32D3A990-9132-426A-BE24-1179947318CF}" srcOrd="1" destOrd="0" presId="urn:microsoft.com/office/officeart/2005/8/layout/hProcess6"/>
    <dgm:cxn modelId="{E412EB1B-D91B-4063-BF2F-F64B0193F11F}" type="presParOf" srcId="{A099F78E-0FFB-4AC1-908F-B1D1D2B0B006}" destId="{B0D6D0BA-9594-4492-BB9D-290AA8202D51}" srcOrd="2" destOrd="0" presId="urn:microsoft.com/office/officeart/2005/8/layout/hProcess6"/>
    <dgm:cxn modelId="{1953F065-E73F-4C7F-A288-ED8B5CF38485}" type="presParOf" srcId="{A099F78E-0FFB-4AC1-908F-B1D1D2B0B006}" destId="{889421F6-6389-4A26-9504-52CB6E2C4F0F}" srcOrd="3" destOrd="0" presId="urn:microsoft.com/office/officeart/2005/8/layout/hProcess6"/>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DDC47E2-1DCA-4D67-982E-475301D78788}" type="doc">
      <dgm:prSet loTypeId="urn:microsoft.com/office/officeart/2005/8/layout/hProcess6" loCatId="process" qsTypeId="urn:microsoft.com/office/officeart/2005/8/quickstyle/simple1" qsCatId="simple" csTypeId="urn:microsoft.com/office/officeart/2005/8/colors/colorful1" csCatId="colorful" phldr="1"/>
      <dgm:spPr/>
      <dgm:t>
        <a:bodyPr/>
        <a:lstStyle/>
        <a:p>
          <a:endParaRPr lang="es-CL"/>
        </a:p>
      </dgm:t>
    </dgm:pt>
    <dgm:pt modelId="{2B09A2DF-78D1-4FF6-B217-35BF70212C86}">
      <dgm:prSet phldrT="[Texto]"/>
      <dgm:spPr>
        <a:solidFill>
          <a:srgbClr val="0070C0"/>
        </a:solidFill>
      </dgm:spPr>
      <dgm:t>
        <a:bodyPr/>
        <a:lstStyle/>
        <a:p>
          <a:r>
            <a:rPr lang="es-CL" dirty="0"/>
            <a:t>Cliente</a:t>
          </a:r>
        </a:p>
      </dgm:t>
    </dgm:pt>
    <dgm:pt modelId="{BAA1BBB4-4279-4334-954E-E72CD2030329}" type="parTrans" cxnId="{6FC2086A-D6AD-4207-B32D-F093081D3391}">
      <dgm:prSet/>
      <dgm:spPr/>
      <dgm:t>
        <a:bodyPr/>
        <a:lstStyle/>
        <a:p>
          <a:endParaRPr lang="es-CL"/>
        </a:p>
      </dgm:t>
    </dgm:pt>
    <dgm:pt modelId="{7420A2C2-5FB1-4E2C-9F75-9DAFC7C32CB8}" type="sibTrans" cxnId="{6FC2086A-D6AD-4207-B32D-F093081D3391}">
      <dgm:prSet/>
      <dgm:spPr/>
      <dgm:t>
        <a:bodyPr/>
        <a:lstStyle/>
        <a:p>
          <a:endParaRPr lang="es-CL"/>
        </a:p>
      </dgm:t>
    </dgm:pt>
    <dgm:pt modelId="{015693FE-5CD3-4272-A332-55EDB8DF2503}">
      <dgm:prSet phldrT="[Texto]"/>
      <dgm:spPr>
        <a:solidFill>
          <a:schemeClr val="bg1">
            <a:lumMod val="75000"/>
          </a:schemeClr>
        </a:solidFill>
      </dgm:spPr>
      <dgm:t>
        <a:bodyPr/>
        <a:lstStyle/>
        <a:p>
          <a:r>
            <a:rPr lang="es-CL" dirty="0">
              <a:solidFill>
                <a:schemeClr val="tx1"/>
              </a:solidFill>
            </a:rPr>
            <a:t>Envía nomina facturas</a:t>
          </a:r>
        </a:p>
      </dgm:t>
    </dgm:pt>
    <dgm:pt modelId="{E7AF9C8F-3A93-4865-8D4C-D4BBFD71C1E0}" type="parTrans" cxnId="{15595CC7-9C9E-431B-8093-5BDF1ED6E147}">
      <dgm:prSet/>
      <dgm:spPr/>
      <dgm:t>
        <a:bodyPr/>
        <a:lstStyle/>
        <a:p>
          <a:endParaRPr lang="es-CL"/>
        </a:p>
      </dgm:t>
    </dgm:pt>
    <dgm:pt modelId="{0B90EB02-71B2-40D0-9DEE-8D845E145D7F}" type="sibTrans" cxnId="{15595CC7-9C9E-431B-8093-5BDF1ED6E147}">
      <dgm:prSet/>
      <dgm:spPr/>
      <dgm:t>
        <a:bodyPr/>
        <a:lstStyle/>
        <a:p>
          <a:endParaRPr lang="es-CL"/>
        </a:p>
      </dgm:t>
    </dgm:pt>
    <dgm:pt modelId="{0895A7C1-5191-4A40-9777-67019A973DBC}">
      <dgm:prSet phldrT="[Texto]"/>
      <dgm:spPr>
        <a:solidFill>
          <a:srgbClr val="0070C0"/>
        </a:solidFill>
      </dgm:spPr>
      <dgm:t>
        <a:bodyPr/>
        <a:lstStyle/>
        <a:p>
          <a:r>
            <a:rPr lang="es-CL" dirty="0"/>
            <a:t>Cliente</a:t>
          </a:r>
        </a:p>
      </dgm:t>
    </dgm:pt>
    <dgm:pt modelId="{2121FF94-7958-4235-BB65-9CC368BAAD13}" type="parTrans" cxnId="{27138C6E-E56F-477E-B6C5-B3006868FE54}">
      <dgm:prSet/>
      <dgm:spPr/>
      <dgm:t>
        <a:bodyPr/>
        <a:lstStyle/>
        <a:p>
          <a:endParaRPr lang="es-CL"/>
        </a:p>
      </dgm:t>
    </dgm:pt>
    <dgm:pt modelId="{CB7BD550-173E-4AE4-8345-E9B8D3F1CF19}" type="sibTrans" cxnId="{27138C6E-E56F-477E-B6C5-B3006868FE54}">
      <dgm:prSet/>
      <dgm:spPr/>
      <dgm:t>
        <a:bodyPr/>
        <a:lstStyle/>
        <a:p>
          <a:endParaRPr lang="es-CL"/>
        </a:p>
      </dgm:t>
    </dgm:pt>
    <dgm:pt modelId="{5CFA3E77-B455-4A09-B49A-607048B70154}">
      <dgm:prSet phldrT="[Texto]"/>
      <dgm:spPr>
        <a:solidFill>
          <a:schemeClr val="bg1">
            <a:lumMod val="75000"/>
          </a:schemeClr>
        </a:solidFill>
      </dgm:spPr>
      <dgm:t>
        <a:bodyPr/>
        <a:lstStyle/>
        <a:p>
          <a:r>
            <a:rPr lang="es-CL" dirty="0">
              <a:solidFill>
                <a:schemeClr val="tx1"/>
              </a:solidFill>
            </a:rPr>
            <a:t>Acepta Oferta</a:t>
          </a:r>
        </a:p>
      </dgm:t>
    </dgm:pt>
    <dgm:pt modelId="{D80DE0DF-F5D2-4ACA-B588-CC950F59B35A}" type="parTrans" cxnId="{10D0F29F-4282-4BD5-8B36-B7270F84997C}">
      <dgm:prSet/>
      <dgm:spPr/>
      <dgm:t>
        <a:bodyPr/>
        <a:lstStyle/>
        <a:p>
          <a:endParaRPr lang="es-CL"/>
        </a:p>
      </dgm:t>
    </dgm:pt>
    <dgm:pt modelId="{16306DED-01C9-4F3F-8722-D18762E4A372}" type="sibTrans" cxnId="{10D0F29F-4282-4BD5-8B36-B7270F84997C}">
      <dgm:prSet/>
      <dgm:spPr/>
      <dgm:t>
        <a:bodyPr/>
        <a:lstStyle/>
        <a:p>
          <a:endParaRPr lang="es-CL"/>
        </a:p>
      </dgm:t>
    </dgm:pt>
    <dgm:pt modelId="{C7FD9281-0519-486B-B660-CDC515167D6F}">
      <dgm:prSet phldrT="[Texto]"/>
      <dgm:spPr>
        <a:solidFill>
          <a:srgbClr val="FF0000"/>
        </a:solidFill>
      </dgm:spPr>
      <dgm:t>
        <a:bodyPr/>
        <a:lstStyle/>
        <a:p>
          <a:r>
            <a:rPr lang="es-CL" dirty="0"/>
            <a:t>Fabrica</a:t>
          </a:r>
        </a:p>
      </dgm:t>
    </dgm:pt>
    <dgm:pt modelId="{FEF2609E-8BE1-452C-BE81-71226FA03D86}" type="parTrans" cxnId="{C624A02A-6C2A-445A-B5C8-D1A759E4C1AB}">
      <dgm:prSet/>
      <dgm:spPr/>
      <dgm:t>
        <a:bodyPr/>
        <a:lstStyle/>
        <a:p>
          <a:endParaRPr lang="es-CL"/>
        </a:p>
      </dgm:t>
    </dgm:pt>
    <dgm:pt modelId="{07BD5604-DB95-4C19-8541-D28E5FB43823}" type="sibTrans" cxnId="{C624A02A-6C2A-445A-B5C8-D1A759E4C1AB}">
      <dgm:prSet/>
      <dgm:spPr/>
      <dgm:t>
        <a:bodyPr/>
        <a:lstStyle/>
        <a:p>
          <a:endParaRPr lang="es-CL"/>
        </a:p>
      </dgm:t>
    </dgm:pt>
    <dgm:pt modelId="{625609E2-41B9-4F92-ABBB-A5C5AB779F4E}">
      <dgm:prSet phldrT="[Texto]"/>
      <dgm:spPr>
        <a:solidFill>
          <a:schemeClr val="bg1">
            <a:lumMod val="75000"/>
          </a:schemeClr>
        </a:solidFill>
      </dgm:spPr>
      <dgm:t>
        <a:bodyPr/>
        <a:lstStyle/>
        <a:p>
          <a:r>
            <a:rPr lang="es-CL" dirty="0">
              <a:solidFill>
                <a:schemeClr val="tx1"/>
              </a:solidFill>
            </a:rPr>
            <a:t>Cursa</a:t>
          </a:r>
        </a:p>
      </dgm:t>
    </dgm:pt>
    <dgm:pt modelId="{EACF60A8-343B-4301-A95C-F8B16D902D85}" type="parTrans" cxnId="{B50E36D0-72D4-42F5-850A-1A8EADF6027A}">
      <dgm:prSet/>
      <dgm:spPr/>
      <dgm:t>
        <a:bodyPr/>
        <a:lstStyle/>
        <a:p>
          <a:endParaRPr lang="es-CL"/>
        </a:p>
      </dgm:t>
    </dgm:pt>
    <dgm:pt modelId="{66B509C8-D779-4533-A347-538C8B7D05C4}" type="sibTrans" cxnId="{B50E36D0-72D4-42F5-850A-1A8EADF6027A}">
      <dgm:prSet/>
      <dgm:spPr/>
      <dgm:t>
        <a:bodyPr/>
        <a:lstStyle/>
        <a:p>
          <a:endParaRPr lang="es-CL"/>
        </a:p>
      </dgm:t>
    </dgm:pt>
    <dgm:pt modelId="{174D280B-8593-406A-84BF-12FBB656EB95}">
      <dgm:prSet phldrT="[Texto]"/>
      <dgm:spPr>
        <a:solidFill>
          <a:srgbClr val="FF0000"/>
        </a:solidFill>
      </dgm:spPr>
      <dgm:t>
        <a:bodyPr/>
        <a:lstStyle/>
        <a:p>
          <a:r>
            <a:rPr lang="es-CL" dirty="0" err="1"/>
            <a:t>Ejec</a:t>
          </a:r>
          <a:r>
            <a:rPr lang="es-CL" dirty="0"/>
            <a:t> Producto</a:t>
          </a:r>
        </a:p>
      </dgm:t>
    </dgm:pt>
    <dgm:pt modelId="{32024562-3F89-4A2A-81A2-30C75FFE73B8}" type="parTrans" cxnId="{4921C875-38A0-4596-AE61-8FD6DC01CAAD}">
      <dgm:prSet/>
      <dgm:spPr/>
      <dgm:t>
        <a:bodyPr/>
        <a:lstStyle/>
        <a:p>
          <a:endParaRPr lang="es-CL"/>
        </a:p>
      </dgm:t>
    </dgm:pt>
    <dgm:pt modelId="{03B07224-BA91-4264-9B63-342F7853DE8F}" type="sibTrans" cxnId="{4921C875-38A0-4596-AE61-8FD6DC01CAAD}">
      <dgm:prSet/>
      <dgm:spPr/>
      <dgm:t>
        <a:bodyPr/>
        <a:lstStyle/>
        <a:p>
          <a:endParaRPr lang="es-CL"/>
        </a:p>
      </dgm:t>
    </dgm:pt>
    <dgm:pt modelId="{937E0E1E-CC2C-4440-A804-292104954F3A}">
      <dgm:prSet phldrT="[Texto]"/>
      <dgm:spPr>
        <a:solidFill>
          <a:schemeClr val="bg1">
            <a:lumMod val="75000"/>
          </a:schemeClr>
        </a:solidFill>
      </dgm:spPr>
      <dgm:t>
        <a:bodyPr/>
        <a:lstStyle/>
        <a:p>
          <a:r>
            <a:rPr lang="es-CL" dirty="0">
              <a:solidFill>
                <a:schemeClr val="tx1"/>
              </a:solidFill>
            </a:rPr>
            <a:t>Carga Nomina de Facturas</a:t>
          </a:r>
        </a:p>
      </dgm:t>
    </dgm:pt>
    <dgm:pt modelId="{ABB7CEAB-ED45-426D-A0E6-A11CE598DB39}" type="parTrans" cxnId="{7563CBF4-E514-4498-897D-5FCBA9D1A887}">
      <dgm:prSet/>
      <dgm:spPr/>
      <dgm:t>
        <a:bodyPr/>
        <a:lstStyle/>
        <a:p>
          <a:endParaRPr lang="es-CL"/>
        </a:p>
      </dgm:t>
    </dgm:pt>
    <dgm:pt modelId="{D73A14DB-BD3F-4CFE-8252-FCABF9B82438}" type="sibTrans" cxnId="{7563CBF4-E514-4498-897D-5FCBA9D1A887}">
      <dgm:prSet/>
      <dgm:spPr/>
      <dgm:t>
        <a:bodyPr/>
        <a:lstStyle/>
        <a:p>
          <a:endParaRPr lang="es-CL"/>
        </a:p>
      </dgm:t>
    </dgm:pt>
    <dgm:pt modelId="{22131006-5616-49FC-A84E-D549E904C784}">
      <dgm:prSet phldrT="[Texto]"/>
      <dgm:spPr>
        <a:solidFill>
          <a:schemeClr val="bg1">
            <a:lumMod val="75000"/>
          </a:schemeClr>
        </a:solidFill>
      </dgm:spPr>
      <dgm:t>
        <a:bodyPr/>
        <a:lstStyle/>
        <a:p>
          <a:r>
            <a:rPr lang="es-CL" dirty="0">
              <a:solidFill>
                <a:schemeClr val="tx1"/>
              </a:solidFill>
            </a:rPr>
            <a:t>Abona al Proveedor</a:t>
          </a:r>
        </a:p>
      </dgm:t>
    </dgm:pt>
    <dgm:pt modelId="{599A1864-7F8A-479C-9808-F51F7F0E0C25}" type="parTrans" cxnId="{053E63A5-A078-4B8D-B704-905996756451}">
      <dgm:prSet/>
      <dgm:spPr/>
      <dgm:t>
        <a:bodyPr/>
        <a:lstStyle/>
        <a:p>
          <a:endParaRPr lang="es-CL"/>
        </a:p>
      </dgm:t>
    </dgm:pt>
    <dgm:pt modelId="{8A68706E-F2D2-43F4-8C2D-851470B9DE91}" type="sibTrans" cxnId="{053E63A5-A078-4B8D-B704-905996756451}">
      <dgm:prSet/>
      <dgm:spPr/>
      <dgm:t>
        <a:bodyPr/>
        <a:lstStyle/>
        <a:p>
          <a:endParaRPr lang="es-CL"/>
        </a:p>
      </dgm:t>
    </dgm:pt>
    <dgm:pt modelId="{E5A69ACF-52AB-4481-8979-2BD7923BB0DE}">
      <dgm:prSet phldrT="[Texto]"/>
      <dgm:spPr>
        <a:solidFill>
          <a:srgbClr val="FF0000"/>
        </a:solidFill>
      </dgm:spPr>
      <dgm:t>
        <a:bodyPr/>
        <a:lstStyle/>
        <a:p>
          <a:r>
            <a:rPr lang="es-CL" dirty="0" err="1"/>
            <a:t>Ejec</a:t>
          </a:r>
          <a:r>
            <a:rPr lang="es-CL" dirty="0"/>
            <a:t> Producto</a:t>
          </a:r>
        </a:p>
      </dgm:t>
    </dgm:pt>
    <dgm:pt modelId="{A3149BAD-36FB-4912-AA2E-0BA27CAA5CBA}" type="parTrans" cxnId="{61B6A225-288B-4030-92AB-BAAC91B80191}">
      <dgm:prSet/>
      <dgm:spPr/>
      <dgm:t>
        <a:bodyPr/>
        <a:lstStyle/>
        <a:p>
          <a:endParaRPr lang="es-CL"/>
        </a:p>
      </dgm:t>
    </dgm:pt>
    <dgm:pt modelId="{16D92A49-C67F-49AD-9EC0-0232073DB06A}" type="sibTrans" cxnId="{61B6A225-288B-4030-92AB-BAAC91B80191}">
      <dgm:prSet/>
      <dgm:spPr/>
      <dgm:t>
        <a:bodyPr/>
        <a:lstStyle/>
        <a:p>
          <a:endParaRPr lang="es-CL"/>
        </a:p>
      </dgm:t>
    </dgm:pt>
    <dgm:pt modelId="{ECFEF13C-FE99-423D-9D80-7748991334D7}">
      <dgm:prSet phldrT="[Texto]"/>
      <dgm:spPr>
        <a:solidFill>
          <a:schemeClr val="bg1">
            <a:lumMod val="75000"/>
          </a:schemeClr>
        </a:solidFill>
      </dgm:spPr>
      <dgm:t>
        <a:bodyPr/>
        <a:lstStyle/>
        <a:p>
          <a:r>
            <a:rPr lang="es-CL" dirty="0">
              <a:solidFill>
                <a:schemeClr val="tx1"/>
              </a:solidFill>
            </a:rPr>
            <a:t>Realiza Oferta al Cliente</a:t>
          </a:r>
        </a:p>
      </dgm:t>
    </dgm:pt>
    <dgm:pt modelId="{9C2BA9C7-5E95-4108-9146-5A6E9FD4E4C8}" type="parTrans" cxnId="{E8AC2179-D6B2-4FE7-9F97-FB7986954C3B}">
      <dgm:prSet/>
      <dgm:spPr/>
      <dgm:t>
        <a:bodyPr/>
        <a:lstStyle/>
        <a:p>
          <a:endParaRPr lang="es-CL"/>
        </a:p>
      </dgm:t>
    </dgm:pt>
    <dgm:pt modelId="{0E77369A-60DF-422A-B71D-DC79E2121CC0}" type="sibTrans" cxnId="{E8AC2179-D6B2-4FE7-9F97-FB7986954C3B}">
      <dgm:prSet/>
      <dgm:spPr/>
      <dgm:t>
        <a:bodyPr/>
        <a:lstStyle/>
        <a:p>
          <a:endParaRPr lang="es-CL"/>
        </a:p>
      </dgm:t>
    </dgm:pt>
    <dgm:pt modelId="{8628EA22-8C61-4514-B6B3-D881C4818668}">
      <dgm:prSet phldrT="[Texto]"/>
      <dgm:spPr>
        <a:solidFill>
          <a:schemeClr val="accent2"/>
        </a:solidFill>
      </dgm:spPr>
      <dgm:t>
        <a:bodyPr/>
        <a:lstStyle/>
        <a:p>
          <a:r>
            <a:rPr lang="es-CL" dirty="0">
              <a:solidFill>
                <a:schemeClr val="tx1"/>
              </a:solidFill>
            </a:rPr>
            <a:t>Proveedor</a:t>
          </a:r>
        </a:p>
      </dgm:t>
    </dgm:pt>
    <dgm:pt modelId="{16333EB4-1AE9-433B-80CC-9075270CC76A}" type="parTrans" cxnId="{412603C3-488A-419E-BAAA-AAA68C09B5B0}">
      <dgm:prSet/>
      <dgm:spPr/>
      <dgm:t>
        <a:bodyPr/>
        <a:lstStyle/>
        <a:p>
          <a:endParaRPr lang="es-CL"/>
        </a:p>
      </dgm:t>
    </dgm:pt>
    <dgm:pt modelId="{43B53FC0-C35A-4CBF-A5C9-7A8D7243C98B}" type="sibTrans" cxnId="{412603C3-488A-419E-BAAA-AAA68C09B5B0}">
      <dgm:prSet/>
      <dgm:spPr/>
      <dgm:t>
        <a:bodyPr/>
        <a:lstStyle/>
        <a:p>
          <a:endParaRPr lang="es-CL"/>
        </a:p>
      </dgm:t>
    </dgm:pt>
    <dgm:pt modelId="{FE11D8A5-9278-4F7C-BA2B-3D8C5C45E095}">
      <dgm:prSet phldrT="[Texto]"/>
      <dgm:spPr>
        <a:solidFill>
          <a:schemeClr val="bg1">
            <a:lumMod val="75000"/>
          </a:schemeClr>
        </a:solidFill>
      </dgm:spPr>
      <dgm:t>
        <a:bodyPr/>
        <a:lstStyle/>
        <a:p>
          <a:r>
            <a:rPr lang="es-CL" dirty="0">
              <a:solidFill>
                <a:schemeClr val="tx1"/>
              </a:solidFill>
            </a:rPr>
            <a:t>Cede las facturas al Banco</a:t>
          </a:r>
        </a:p>
      </dgm:t>
    </dgm:pt>
    <dgm:pt modelId="{43BBF3C8-F2F8-495B-9F78-348D4206BEBE}" type="parTrans" cxnId="{0FDF1D1F-B5B6-4F78-964B-758C0FCA649B}">
      <dgm:prSet/>
      <dgm:spPr/>
      <dgm:t>
        <a:bodyPr/>
        <a:lstStyle/>
        <a:p>
          <a:endParaRPr lang="es-CL"/>
        </a:p>
      </dgm:t>
    </dgm:pt>
    <dgm:pt modelId="{C2536EA6-DB8E-41D7-86C4-622BBD3D8FBB}" type="sibTrans" cxnId="{0FDF1D1F-B5B6-4F78-964B-758C0FCA649B}">
      <dgm:prSet/>
      <dgm:spPr/>
      <dgm:t>
        <a:bodyPr/>
        <a:lstStyle/>
        <a:p>
          <a:endParaRPr lang="es-CL"/>
        </a:p>
      </dgm:t>
    </dgm:pt>
    <dgm:pt modelId="{7F12A504-D828-449C-8CC9-8E7DA10665AD}" type="pres">
      <dgm:prSet presAssocID="{CDDC47E2-1DCA-4D67-982E-475301D78788}" presName="theList" presStyleCnt="0">
        <dgm:presLayoutVars>
          <dgm:dir/>
          <dgm:animLvl val="lvl"/>
          <dgm:resizeHandles val="exact"/>
        </dgm:presLayoutVars>
      </dgm:prSet>
      <dgm:spPr/>
    </dgm:pt>
    <dgm:pt modelId="{DD18B8B2-3E66-4BC1-A6BA-36E145C9B70A}" type="pres">
      <dgm:prSet presAssocID="{2B09A2DF-78D1-4FF6-B217-35BF70212C86}" presName="compNode" presStyleCnt="0"/>
      <dgm:spPr/>
    </dgm:pt>
    <dgm:pt modelId="{7A534B2E-233C-45B1-A018-730237C3F11F}" type="pres">
      <dgm:prSet presAssocID="{2B09A2DF-78D1-4FF6-B217-35BF70212C86}" presName="noGeometry" presStyleCnt="0"/>
      <dgm:spPr/>
    </dgm:pt>
    <dgm:pt modelId="{ECAE49CA-0802-455C-B717-DA6A5FB57350}" type="pres">
      <dgm:prSet presAssocID="{2B09A2DF-78D1-4FF6-B217-35BF70212C86}" presName="childTextVisible" presStyleLbl="bgAccFollowNode1" presStyleIdx="0" presStyleCnt="6">
        <dgm:presLayoutVars>
          <dgm:bulletEnabled val="1"/>
        </dgm:presLayoutVars>
      </dgm:prSet>
      <dgm:spPr/>
    </dgm:pt>
    <dgm:pt modelId="{A833D1B5-A5CF-4482-BB5F-2750516BD5B4}" type="pres">
      <dgm:prSet presAssocID="{2B09A2DF-78D1-4FF6-B217-35BF70212C86}" presName="childTextHidden" presStyleLbl="bgAccFollowNode1" presStyleIdx="0" presStyleCnt="6"/>
      <dgm:spPr/>
    </dgm:pt>
    <dgm:pt modelId="{D4A44AD4-620B-4A44-B453-D612ED8EEF9C}" type="pres">
      <dgm:prSet presAssocID="{2B09A2DF-78D1-4FF6-B217-35BF70212C86}" presName="parentText" presStyleLbl="node1" presStyleIdx="0" presStyleCnt="6">
        <dgm:presLayoutVars>
          <dgm:chMax val="1"/>
          <dgm:bulletEnabled val="1"/>
        </dgm:presLayoutVars>
      </dgm:prSet>
      <dgm:spPr/>
    </dgm:pt>
    <dgm:pt modelId="{2EDAD311-D166-446F-8C0F-B8DF60BD6BAB}" type="pres">
      <dgm:prSet presAssocID="{2B09A2DF-78D1-4FF6-B217-35BF70212C86}" presName="aSpace" presStyleCnt="0"/>
      <dgm:spPr/>
    </dgm:pt>
    <dgm:pt modelId="{9204846E-4DE9-4ED9-9BF9-DD32D337E811}" type="pres">
      <dgm:prSet presAssocID="{174D280B-8593-406A-84BF-12FBB656EB95}" presName="compNode" presStyleCnt="0"/>
      <dgm:spPr/>
    </dgm:pt>
    <dgm:pt modelId="{2FE046ED-599A-4587-A007-58DD5616BD35}" type="pres">
      <dgm:prSet presAssocID="{174D280B-8593-406A-84BF-12FBB656EB95}" presName="noGeometry" presStyleCnt="0"/>
      <dgm:spPr/>
    </dgm:pt>
    <dgm:pt modelId="{963180D2-DFDC-4706-B383-584D321BD477}" type="pres">
      <dgm:prSet presAssocID="{174D280B-8593-406A-84BF-12FBB656EB95}" presName="childTextVisible" presStyleLbl="bgAccFollowNode1" presStyleIdx="1" presStyleCnt="6">
        <dgm:presLayoutVars>
          <dgm:bulletEnabled val="1"/>
        </dgm:presLayoutVars>
      </dgm:prSet>
      <dgm:spPr/>
    </dgm:pt>
    <dgm:pt modelId="{15EB1EA4-5C87-4AAE-B215-A6AE4B9D2A6D}" type="pres">
      <dgm:prSet presAssocID="{174D280B-8593-406A-84BF-12FBB656EB95}" presName="childTextHidden" presStyleLbl="bgAccFollowNode1" presStyleIdx="1" presStyleCnt="6"/>
      <dgm:spPr/>
    </dgm:pt>
    <dgm:pt modelId="{EEBDB4DA-25FB-4FA7-B119-35B8E5B8FDFB}" type="pres">
      <dgm:prSet presAssocID="{174D280B-8593-406A-84BF-12FBB656EB95}" presName="parentText" presStyleLbl="node1" presStyleIdx="1" presStyleCnt="6">
        <dgm:presLayoutVars>
          <dgm:chMax val="1"/>
          <dgm:bulletEnabled val="1"/>
        </dgm:presLayoutVars>
      </dgm:prSet>
      <dgm:spPr/>
    </dgm:pt>
    <dgm:pt modelId="{B0908748-E5FD-426E-BAD7-979871889601}" type="pres">
      <dgm:prSet presAssocID="{174D280B-8593-406A-84BF-12FBB656EB95}" presName="aSpace" presStyleCnt="0"/>
      <dgm:spPr/>
    </dgm:pt>
    <dgm:pt modelId="{D0B245A7-F5B4-4053-8DEA-58EF499FE2F6}" type="pres">
      <dgm:prSet presAssocID="{E5A69ACF-52AB-4481-8979-2BD7923BB0DE}" presName="compNode" presStyleCnt="0"/>
      <dgm:spPr/>
    </dgm:pt>
    <dgm:pt modelId="{2B8BFF18-F163-4DDE-BD0C-BD473E667F62}" type="pres">
      <dgm:prSet presAssocID="{E5A69ACF-52AB-4481-8979-2BD7923BB0DE}" presName="noGeometry" presStyleCnt="0"/>
      <dgm:spPr/>
    </dgm:pt>
    <dgm:pt modelId="{13693A8E-2587-4725-9418-E5D8B6BE0A6A}" type="pres">
      <dgm:prSet presAssocID="{E5A69ACF-52AB-4481-8979-2BD7923BB0DE}" presName="childTextVisible" presStyleLbl="bgAccFollowNode1" presStyleIdx="2" presStyleCnt="6">
        <dgm:presLayoutVars>
          <dgm:bulletEnabled val="1"/>
        </dgm:presLayoutVars>
      </dgm:prSet>
      <dgm:spPr/>
    </dgm:pt>
    <dgm:pt modelId="{287911B2-B060-412D-B6EB-CEDD1CF60B75}" type="pres">
      <dgm:prSet presAssocID="{E5A69ACF-52AB-4481-8979-2BD7923BB0DE}" presName="childTextHidden" presStyleLbl="bgAccFollowNode1" presStyleIdx="2" presStyleCnt="6"/>
      <dgm:spPr/>
    </dgm:pt>
    <dgm:pt modelId="{E865D94F-73FD-4EC6-BF9C-54FF3990D7CC}" type="pres">
      <dgm:prSet presAssocID="{E5A69ACF-52AB-4481-8979-2BD7923BB0DE}" presName="parentText" presStyleLbl="node1" presStyleIdx="2" presStyleCnt="6">
        <dgm:presLayoutVars>
          <dgm:chMax val="1"/>
          <dgm:bulletEnabled val="1"/>
        </dgm:presLayoutVars>
      </dgm:prSet>
      <dgm:spPr/>
    </dgm:pt>
    <dgm:pt modelId="{96ACE5B6-AE77-4B97-8F86-C8024ABAF06A}" type="pres">
      <dgm:prSet presAssocID="{E5A69ACF-52AB-4481-8979-2BD7923BB0DE}" presName="aSpace" presStyleCnt="0"/>
      <dgm:spPr/>
    </dgm:pt>
    <dgm:pt modelId="{41839366-0286-4FD0-B15B-DA73F3420B7A}" type="pres">
      <dgm:prSet presAssocID="{0895A7C1-5191-4A40-9777-67019A973DBC}" presName="compNode" presStyleCnt="0"/>
      <dgm:spPr/>
    </dgm:pt>
    <dgm:pt modelId="{3884CF14-BE8E-4616-B8E9-ADA09FC885AC}" type="pres">
      <dgm:prSet presAssocID="{0895A7C1-5191-4A40-9777-67019A973DBC}" presName="noGeometry" presStyleCnt="0"/>
      <dgm:spPr/>
    </dgm:pt>
    <dgm:pt modelId="{2BDD18E2-2A3C-493C-ADA6-9D0020BE5B13}" type="pres">
      <dgm:prSet presAssocID="{0895A7C1-5191-4A40-9777-67019A973DBC}" presName="childTextVisible" presStyleLbl="bgAccFollowNode1" presStyleIdx="3" presStyleCnt="6">
        <dgm:presLayoutVars>
          <dgm:bulletEnabled val="1"/>
        </dgm:presLayoutVars>
      </dgm:prSet>
      <dgm:spPr/>
    </dgm:pt>
    <dgm:pt modelId="{F134D186-4D06-415B-BC9E-3F8B222F7302}" type="pres">
      <dgm:prSet presAssocID="{0895A7C1-5191-4A40-9777-67019A973DBC}" presName="childTextHidden" presStyleLbl="bgAccFollowNode1" presStyleIdx="3" presStyleCnt="6"/>
      <dgm:spPr/>
    </dgm:pt>
    <dgm:pt modelId="{27EF181B-4911-4ADC-B8D5-31F3D841C2C0}" type="pres">
      <dgm:prSet presAssocID="{0895A7C1-5191-4A40-9777-67019A973DBC}" presName="parentText" presStyleLbl="node1" presStyleIdx="3" presStyleCnt="6">
        <dgm:presLayoutVars>
          <dgm:chMax val="1"/>
          <dgm:bulletEnabled val="1"/>
        </dgm:presLayoutVars>
      </dgm:prSet>
      <dgm:spPr/>
    </dgm:pt>
    <dgm:pt modelId="{B7767CC4-AAFB-4921-A006-A9EB9FF5EFB7}" type="pres">
      <dgm:prSet presAssocID="{0895A7C1-5191-4A40-9777-67019A973DBC}" presName="aSpace" presStyleCnt="0"/>
      <dgm:spPr/>
    </dgm:pt>
    <dgm:pt modelId="{2F4FDC23-4E9D-40C0-BE55-5C66EEA44D27}" type="pres">
      <dgm:prSet presAssocID="{8628EA22-8C61-4514-B6B3-D881C4818668}" presName="compNode" presStyleCnt="0"/>
      <dgm:spPr/>
    </dgm:pt>
    <dgm:pt modelId="{0ED0011F-9635-4947-81DA-8A43DD8E3E52}" type="pres">
      <dgm:prSet presAssocID="{8628EA22-8C61-4514-B6B3-D881C4818668}" presName="noGeometry" presStyleCnt="0"/>
      <dgm:spPr/>
    </dgm:pt>
    <dgm:pt modelId="{BCED503C-E04E-4A42-A56B-81069854DADF}" type="pres">
      <dgm:prSet presAssocID="{8628EA22-8C61-4514-B6B3-D881C4818668}" presName="childTextVisible" presStyleLbl="bgAccFollowNode1" presStyleIdx="4" presStyleCnt="6">
        <dgm:presLayoutVars>
          <dgm:bulletEnabled val="1"/>
        </dgm:presLayoutVars>
      </dgm:prSet>
      <dgm:spPr/>
    </dgm:pt>
    <dgm:pt modelId="{B4DEB2F1-B79F-4136-9091-DAE718E0109B}" type="pres">
      <dgm:prSet presAssocID="{8628EA22-8C61-4514-B6B3-D881C4818668}" presName="childTextHidden" presStyleLbl="bgAccFollowNode1" presStyleIdx="4" presStyleCnt="6"/>
      <dgm:spPr/>
    </dgm:pt>
    <dgm:pt modelId="{9AE9C8F0-1A84-41F1-86E4-BF72AA2E77AA}" type="pres">
      <dgm:prSet presAssocID="{8628EA22-8C61-4514-B6B3-D881C4818668}" presName="parentText" presStyleLbl="node1" presStyleIdx="4" presStyleCnt="6">
        <dgm:presLayoutVars>
          <dgm:chMax val="1"/>
          <dgm:bulletEnabled val="1"/>
        </dgm:presLayoutVars>
      </dgm:prSet>
      <dgm:spPr/>
    </dgm:pt>
    <dgm:pt modelId="{DB676542-83C3-4FDE-AF39-DA61FB330722}" type="pres">
      <dgm:prSet presAssocID="{8628EA22-8C61-4514-B6B3-D881C4818668}" presName="aSpace" presStyleCnt="0"/>
      <dgm:spPr/>
    </dgm:pt>
    <dgm:pt modelId="{A099F78E-0FFB-4AC1-908F-B1D1D2B0B006}" type="pres">
      <dgm:prSet presAssocID="{C7FD9281-0519-486B-B660-CDC515167D6F}" presName="compNode" presStyleCnt="0"/>
      <dgm:spPr/>
    </dgm:pt>
    <dgm:pt modelId="{32863868-1A8D-4B88-90CE-96CD2A98228B}" type="pres">
      <dgm:prSet presAssocID="{C7FD9281-0519-486B-B660-CDC515167D6F}" presName="noGeometry" presStyleCnt="0"/>
      <dgm:spPr/>
    </dgm:pt>
    <dgm:pt modelId="{32D3A990-9132-426A-BE24-1179947318CF}" type="pres">
      <dgm:prSet presAssocID="{C7FD9281-0519-486B-B660-CDC515167D6F}" presName="childTextVisible" presStyleLbl="bgAccFollowNode1" presStyleIdx="5" presStyleCnt="6">
        <dgm:presLayoutVars>
          <dgm:bulletEnabled val="1"/>
        </dgm:presLayoutVars>
      </dgm:prSet>
      <dgm:spPr/>
    </dgm:pt>
    <dgm:pt modelId="{B0D6D0BA-9594-4492-BB9D-290AA8202D51}" type="pres">
      <dgm:prSet presAssocID="{C7FD9281-0519-486B-B660-CDC515167D6F}" presName="childTextHidden" presStyleLbl="bgAccFollowNode1" presStyleIdx="5" presStyleCnt="6"/>
      <dgm:spPr/>
    </dgm:pt>
    <dgm:pt modelId="{889421F6-6389-4A26-9504-52CB6E2C4F0F}" type="pres">
      <dgm:prSet presAssocID="{C7FD9281-0519-486B-B660-CDC515167D6F}" presName="parentText" presStyleLbl="node1" presStyleIdx="5" presStyleCnt="6">
        <dgm:presLayoutVars>
          <dgm:chMax val="1"/>
          <dgm:bulletEnabled val="1"/>
        </dgm:presLayoutVars>
      </dgm:prSet>
      <dgm:spPr/>
    </dgm:pt>
  </dgm:ptLst>
  <dgm:cxnLst>
    <dgm:cxn modelId="{26F5C80A-D900-4FA5-BBEC-2C1EDFC234EB}" type="presOf" srcId="{E5A69ACF-52AB-4481-8979-2BD7923BB0DE}" destId="{E865D94F-73FD-4EC6-BF9C-54FF3990D7CC}" srcOrd="0" destOrd="0" presId="urn:microsoft.com/office/officeart/2005/8/layout/hProcess6"/>
    <dgm:cxn modelId="{6C141F10-A3DA-479F-BA59-80B413F35AD0}" type="presOf" srcId="{0895A7C1-5191-4A40-9777-67019A973DBC}" destId="{27EF181B-4911-4ADC-B8D5-31F3D841C2C0}" srcOrd="0" destOrd="0" presId="urn:microsoft.com/office/officeart/2005/8/layout/hProcess6"/>
    <dgm:cxn modelId="{0DC8641C-BBAF-43FD-934E-6CCBB2B4AA1F}" type="presOf" srcId="{015693FE-5CD3-4272-A332-55EDB8DF2503}" destId="{ECAE49CA-0802-455C-B717-DA6A5FB57350}" srcOrd="0" destOrd="0" presId="urn:microsoft.com/office/officeart/2005/8/layout/hProcess6"/>
    <dgm:cxn modelId="{0FDF1D1F-B5B6-4F78-964B-758C0FCA649B}" srcId="{8628EA22-8C61-4514-B6B3-D881C4818668}" destId="{FE11D8A5-9278-4F7C-BA2B-3D8C5C45E095}" srcOrd="0" destOrd="0" parTransId="{43BBF3C8-F2F8-495B-9F78-348D4206BEBE}" sibTransId="{C2536EA6-DB8E-41D7-86C4-622BBD3D8FBB}"/>
    <dgm:cxn modelId="{FE86AC21-D6C4-4CBF-A62F-80CEA4F6F354}" type="presOf" srcId="{015693FE-5CD3-4272-A332-55EDB8DF2503}" destId="{A833D1B5-A5CF-4482-BB5F-2750516BD5B4}" srcOrd="1" destOrd="0" presId="urn:microsoft.com/office/officeart/2005/8/layout/hProcess6"/>
    <dgm:cxn modelId="{61B6A225-288B-4030-92AB-BAAC91B80191}" srcId="{CDDC47E2-1DCA-4D67-982E-475301D78788}" destId="{E5A69ACF-52AB-4481-8979-2BD7923BB0DE}" srcOrd="2" destOrd="0" parTransId="{A3149BAD-36FB-4912-AA2E-0BA27CAA5CBA}" sibTransId="{16D92A49-C67F-49AD-9EC0-0232073DB06A}"/>
    <dgm:cxn modelId="{C624A02A-6C2A-445A-B5C8-D1A759E4C1AB}" srcId="{CDDC47E2-1DCA-4D67-982E-475301D78788}" destId="{C7FD9281-0519-486B-B660-CDC515167D6F}" srcOrd="5" destOrd="0" parTransId="{FEF2609E-8BE1-452C-BE81-71226FA03D86}" sibTransId="{07BD5604-DB95-4C19-8541-D28E5FB43823}"/>
    <dgm:cxn modelId="{24502262-F675-4F09-B516-3F78E8D87DC0}" type="presOf" srcId="{8628EA22-8C61-4514-B6B3-D881C4818668}" destId="{9AE9C8F0-1A84-41F1-86E4-BF72AA2E77AA}" srcOrd="0" destOrd="0" presId="urn:microsoft.com/office/officeart/2005/8/layout/hProcess6"/>
    <dgm:cxn modelId="{E55D6C67-4722-498F-8F3B-2F065E9E5B89}" type="presOf" srcId="{5CFA3E77-B455-4A09-B49A-607048B70154}" destId="{F134D186-4D06-415B-BC9E-3F8B222F7302}" srcOrd="1" destOrd="0" presId="urn:microsoft.com/office/officeart/2005/8/layout/hProcess6"/>
    <dgm:cxn modelId="{6FC2086A-D6AD-4207-B32D-F093081D3391}" srcId="{CDDC47E2-1DCA-4D67-982E-475301D78788}" destId="{2B09A2DF-78D1-4FF6-B217-35BF70212C86}" srcOrd="0" destOrd="0" parTransId="{BAA1BBB4-4279-4334-954E-E72CD2030329}" sibTransId="{7420A2C2-5FB1-4E2C-9F75-9DAFC7C32CB8}"/>
    <dgm:cxn modelId="{27138C6E-E56F-477E-B6C5-B3006868FE54}" srcId="{CDDC47E2-1DCA-4D67-982E-475301D78788}" destId="{0895A7C1-5191-4A40-9777-67019A973DBC}" srcOrd="3" destOrd="0" parTransId="{2121FF94-7958-4235-BB65-9CC368BAAD13}" sibTransId="{CB7BD550-173E-4AE4-8345-E9B8D3F1CF19}"/>
    <dgm:cxn modelId="{4921C875-38A0-4596-AE61-8FD6DC01CAAD}" srcId="{CDDC47E2-1DCA-4D67-982E-475301D78788}" destId="{174D280B-8593-406A-84BF-12FBB656EB95}" srcOrd="1" destOrd="0" parTransId="{32024562-3F89-4A2A-81A2-30C75FFE73B8}" sibTransId="{03B07224-BA91-4264-9B63-342F7853DE8F}"/>
    <dgm:cxn modelId="{DC490158-412B-4F93-A8F2-D47BB91BDA8B}" type="presOf" srcId="{22131006-5616-49FC-A84E-D549E904C784}" destId="{32D3A990-9132-426A-BE24-1179947318CF}" srcOrd="0" destOrd="1" presId="urn:microsoft.com/office/officeart/2005/8/layout/hProcess6"/>
    <dgm:cxn modelId="{E8AC2179-D6B2-4FE7-9F97-FB7986954C3B}" srcId="{E5A69ACF-52AB-4481-8979-2BD7923BB0DE}" destId="{ECFEF13C-FE99-423D-9D80-7748991334D7}" srcOrd="0" destOrd="0" parTransId="{9C2BA9C7-5E95-4108-9146-5A6E9FD4E4C8}" sibTransId="{0E77369A-60DF-422A-B71D-DC79E2121CC0}"/>
    <dgm:cxn modelId="{F305187F-74D5-4678-A146-B9D324B59457}" type="presOf" srcId="{625609E2-41B9-4F92-ABBB-A5C5AB779F4E}" destId="{B0D6D0BA-9594-4492-BB9D-290AA8202D51}" srcOrd="1" destOrd="0" presId="urn:microsoft.com/office/officeart/2005/8/layout/hProcess6"/>
    <dgm:cxn modelId="{9B6CBF83-FC8C-437F-8596-60C5F34D6512}" type="presOf" srcId="{ECFEF13C-FE99-423D-9D80-7748991334D7}" destId="{287911B2-B060-412D-B6EB-CEDD1CF60B75}" srcOrd="1" destOrd="0" presId="urn:microsoft.com/office/officeart/2005/8/layout/hProcess6"/>
    <dgm:cxn modelId="{A9F08884-809A-44BA-8668-AE17CB1E6223}" type="presOf" srcId="{174D280B-8593-406A-84BF-12FBB656EB95}" destId="{EEBDB4DA-25FB-4FA7-B119-35B8E5B8FDFB}" srcOrd="0" destOrd="0" presId="urn:microsoft.com/office/officeart/2005/8/layout/hProcess6"/>
    <dgm:cxn modelId="{FAB8238C-DEEE-4907-AC75-F1E5DD10533D}" type="presOf" srcId="{937E0E1E-CC2C-4440-A804-292104954F3A}" destId="{963180D2-DFDC-4706-B383-584D321BD477}" srcOrd="0" destOrd="0" presId="urn:microsoft.com/office/officeart/2005/8/layout/hProcess6"/>
    <dgm:cxn modelId="{B41D6C8C-7170-4ECD-A8DE-46DD11428602}" type="presOf" srcId="{C7FD9281-0519-486B-B660-CDC515167D6F}" destId="{889421F6-6389-4A26-9504-52CB6E2C4F0F}" srcOrd="0" destOrd="0" presId="urn:microsoft.com/office/officeart/2005/8/layout/hProcess6"/>
    <dgm:cxn modelId="{F7D01990-D3C0-400C-B35E-A6AFCD597B37}" type="presOf" srcId="{2B09A2DF-78D1-4FF6-B217-35BF70212C86}" destId="{D4A44AD4-620B-4A44-B453-D612ED8EEF9C}" srcOrd="0" destOrd="0" presId="urn:microsoft.com/office/officeart/2005/8/layout/hProcess6"/>
    <dgm:cxn modelId="{9C13009C-3384-4C5B-AD42-3C1B9C85649D}" type="presOf" srcId="{FE11D8A5-9278-4F7C-BA2B-3D8C5C45E095}" destId="{BCED503C-E04E-4A42-A56B-81069854DADF}" srcOrd="0" destOrd="0" presId="urn:microsoft.com/office/officeart/2005/8/layout/hProcess6"/>
    <dgm:cxn modelId="{10D0F29F-4282-4BD5-8B36-B7270F84997C}" srcId="{0895A7C1-5191-4A40-9777-67019A973DBC}" destId="{5CFA3E77-B455-4A09-B49A-607048B70154}" srcOrd="0" destOrd="0" parTransId="{D80DE0DF-F5D2-4ACA-B588-CC950F59B35A}" sibTransId="{16306DED-01C9-4F3F-8722-D18762E4A372}"/>
    <dgm:cxn modelId="{053E63A5-A078-4B8D-B704-905996756451}" srcId="{C7FD9281-0519-486B-B660-CDC515167D6F}" destId="{22131006-5616-49FC-A84E-D549E904C784}" srcOrd="1" destOrd="0" parTransId="{599A1864-7F8A-479C-9808-F51F7F0E0C25}" sibTransId="{8A68706E-F2D2-43F4-8C2D-851470B9DE91}"/>
    <dgm:cxn modelId="{0C42AEB2-FDD1-4EA8-A1A3-E9B0A74BFB2C}" type="presOf" srcId="{625609E2-41B9-4F92-ABBB-A5C5AB779F4E}" destId="{32D3A990-9132-426A-BE24-1179947318CF}" srcOrd="0" destOrd="0" presId="urn:microsoft.com/office/officeart/2005/8/layout/hProcess6"/>
    <dgm:cxn modelId="{913740BA-F157-4D36-A7D0-57AC5F982B15}" type="presOf" srcId="{FE11D8A5-9278-4F7C-BA2B-3D8C5C45E095}" destId="{B4DEB2F1-B79F-4136-9091-DAE718E0109B}" srcOrd="1" destOrd="0" presId="urn:microsoft.com/office/officeart/2005/8/layout/hProcess6"/>
    <dgm:cxn modelId="{3F98F8C0-DAEA-496D-B312-00283DDC6BCA}" type="presOf" srcId="{5CFA3E77-B455-4A09-B49A-607048B70154}" destId="{2BDD18E2-2A3C-493C-ADA6-9D0020BE5B13}" srcOrd="0" destOrd="0" presId="urn:microsoft.com/office/officeart/2005/8/layout/hProcess6"/>
    <dgm:cxn modelId="{D63825C1-E6AC-4029-A25E-82ACB21B1F3A}" type="presOf" srcId="{22131006-5616-49FC-A84E-D549E904C784}" destId="{B0D6D0BA-9594-4492-BB9D-290AA8202D51}" srcOrd="1" destOrd="1" presId="urn:microsoft.com/office/officeart/2005/8/layout/hProcess6"/>
    <dgm:cxn modelId="{412603C3-488A-419E-BAAA-AAA68C09B5B0}" srcId="{CDDC47E2-1DCA-4D67-982E-475301D78788}" destId="{8628EA22-8C61-4514-B6B3-D881C4818668}" srcOrd="4" destOrd="0" parTransId="{16333EB4-1AE9-433B-80CC-9075270CC76A}" sibTransId="{43B53FC0-C35A-4CBF-A5C9-7A8D7243C98B}"/>
    <dgm:cxn modelId="{15595CC7-9C9E-431B-8093-5BDF1ED6E147}" srcId="{2B09A2DF-78D1-4FF6-B217-35BF70212C86}" destId="{015693FE-5CD3-4272-A332-55EDB8DF2503}" srcOrd="0" destOrd="0" parTransId="{E7AF9C8F-3A93-4865-8D4C-D4BBFD71C1E0}" sibTransId="{0B90EB02-71B2-40D0-9DEE-8D845E145D7F}"/>
    <dgm:cxn modelId="{A79EBACF-13B3-4BB2-940F-7874763FBF69}" type="presOf" srcId="{937E0E1E-CC2C-4440-A804-292104954F3A}" destId="{15EB1EA4-5C87-4AAE-B215-A6AE4B9D2A6D}" srcOrd="1" destOrd="0" presId="urn:microsoft.com/office/officeart/2005/8/layout/hProcess6"/>
    <dgm:cxn modelId="{B50E36D0-72D4-42F5-850A-1A8EADF6027A}" srcId="{C7FD9281-0519-486B-B660-CDC515167D6F}" destId="{625609E2-41B9-4F92-ABBB-A5C5AB779F4E}" srcOrd="0" destOrd="0" parTransId="{EACF60A8-343B-4301-A95C-F8B16D902D85}" sibTransId="{66B509C8-D779-4533-A347-538C8B7D05C4}"/>
    <dgm:cxn modelId="{7C8887D7-72FE-45BF-91C9-B3CC57DE76ED}" type="presOf" srcId="{CDDC47E2-1DCA-4D67-982E-475301D78788}" destId="{7F12A504-D828-449C-8CC9-8E7DA10665AD}" srcOrd="0" destOrd="0" presId="urn:microsoft.com/office/officeart/2005/8/layout/hProcess6"/>
    <dgm:cxn modelId="{9C63D6DB-53B0-4EFF-8C7B-0DAFB3EE3556}" type="presOf" srcId="{ECFEF13C-FE99-423D-9D80-7748991334D7}" destId="{13693A8E-2587-4725-9418-E5D8B6BE0A6A}" srcOrd="0" destOrd="0" presId="urn:microsoft.com/office/officeart/2005/8/layout/hProcess6"/>
    <dgm:cxn modelId="{7563CBF4-E514-4498-897D-5FCBA9D1A887}" srcId="{174D280B-8593-406A-84BF-12FBB656EB95}" destId="{937E0E1E-CC2C-4440-A804-292104954F3A}" srcOrd="0" destOrd="0" parTransId="{ABB7CEAB-ED45-426D-A0E6-A11CE598DB39}" sibTransId="{D73A14DB-BD3F-4CFE-8252-FCABF9B82438}"/>
    <dgm:cxn modelId="{F9310903-EC8D-48BC-8C94-18B8CD0E3515}" type="presParOf" srcId="{7F12A504-D828-449C-8CC9-8E7DA10665AD}" destId="{DD18B8B2-3E66-4BC1-A6BA-36E145C9B70A}" srcOrd="0" destOrd="0" presId="urn:microsoft.com/office/officeart/2005/8/layout/hProcess6"/>
    <dgm:cxn modelId="{1B485610-3A8D-44BE-AE64-5BABCB47D4B9}" type="presParOf" srcId="{DD18B8B2-3E66-4BC1-A6BA-36E145C9B70A}" destId="{7A534B2E-233C-45B1-A018-730237C3F11F}" srcOrd="0" destOrd="0" presId="urn:microsoft.com/office/officeart/2005/8/layout/hProcess6"/>
    <dgm:cxn modelId="{A3C98723-EA3A-4DF1-8B36-DA5B897998BC}" type="presParOf" srcId="{DD18B8B2-3E66-4BC1-A6BA-36E145C9B70A}" destId="{ECAE49CA-0802-455C-B717-DA6A5FB57350}" srcOrd="1" destOrd="0" presId="urn:microsoft.com/office/officeart/2005/8/layout/hProcess6"/>
    <dgm:cxn modelId="{A5095B4B-69B4-402E-A171-074C88A54A14}" type="presParOf" srcId="{DD18B8B2-3E66-4BC1-A6BA-36E145C9B70A}" destId="{A833D1B5-A5CF-4482-BB5F-2750516BD5B4}" srcOrd="2" destOrd="0" presId="urn:microsoft.com/office/officeart/2005/8/layout/hProcess6"/>
    <dgm:cxn modelId="{10CA3062-8764-4C77-A825-018EB40AD53B}" type="presParOf" srcId="{DD18B8B2-3E66-4BC1-A6BA-36E145C9B70A}" destId="{D4A44AD4-620B-4A44-B453-D612ED8EEF9C}" srcOrd="3" destOrd="0" presId="urn:microsoft.com/office/officeart/2005/8/layout/hProcess6"/>
    <dgm:cxn modelId="{FA563C13-EB48-4DBC-9F5C-8A33DC3A783F}" type="presParOf" srcId="{7F12A504-D828-449C-8CC9-8E7DA10665AD}" destId="{2EDAD311-D166-446F-8C0F-B8DF60BD6BAB}" srcOrd="1" destOrd="0" presId="urn:microsoft.com/office/officeart/2005/8/layout/hProcess6"/>
    <dgm:cxn modelId="{EB797ACD-5240-46EB-92A0-3DA39DFAF2AF}" type="presParOf" srcId="{7F12A504-D828-449C-8CC9-8E7DA10665AD}" destId="{9204846E-4DE9-4ED9-9BF9-DD32D337E811}" srcOrd="2" destOrd="0" presId="urn:microsoft.com/office/officeart/2005/8/layout/hProcess6"/>
    <dgm:cxn modelId="{1952475A-9AA0-4AE0-8253-E09D9F89065C}" type="presParOf" srcId="{9204846E-4DE9-4ED9-9BF9-DD32D337E811}" destId="{2FE046ED-599A-4587-A007-58DD5616BD35}" srcOrd="0" destOrd="0" presId="urn:microsoft.com/office/officeart/2005/8/layout/hProcess6"/>
    <dgm:cxn modelId="{4378926D-F996-4B8A-BA84-DBC9373577FA}" type="presParOf" srcId="{9204846E-4DE9-4ED9-9BF9-DD32D337E811}" destId="{963180D2-DFDC-4706-B383-584D321BD477}" srcOrd="1" destOrd="0" presId="urn:microsoft.com/office/officeart/2005/8/layout/hProcess6"/>
    <dgm:cxn modelId="{D97FDE71-8BA8-4BE3-B3DC-BDE4B1AB2690}" type="presParOf" srcId="{9204846E-4DE9-4ED9-9BF9-DD32D337E811}" destId="{15EB1EA4-5C87-4AAE-B215-A6AE4B9D2A6D}" srcOrd="2" destOrd="0" presId="urn:microsoft.com/office/officeart/2005/8/layout/hProcess6"/>
    <dgm:cxn modelId="{222BC55D-6416-4478-B86C-2AEB6782D7A1}" type="presParOf" srcId="{9204846E-4DE9-4ED9-9BF9-DD32D337E811}" destId="{EEBDB4DA-25FB-4FA7-B119-35B8E5B8FDFB}" srcOrd="3" destOrd="0" presId="urn:microsoft.com/office/officeart/2005/8/layout/hProcess6"/>
    <dgm:cxn modelId="{F489483A-BD9E-4D58-9031-867309031858}" type="presParOf" srcId="{7F12A504-D828-449C-8CC9-8E7DA10665AD}" destId="{B0908748-E5FD-426E-BAD7-979871889601}" srcOrd="3" destOrd="0" presId="urn:microsoft.com/office/officeart/2005/8/layout/hProcess6"/>
    <dgm:cxn modelId="{519E48C0-E37D-482B-A016-73420EA28C17}" type="presParOf" srcId="{7F12A504-D828-449C-8CC9-8E7DA10665AD}" destId="{D0B245A7-F5B4-4053-8DEA-58EF499FE2F6}" srcOrd="4" destOrd="0" presId="urn:microsoft.com/office/officeart/2005/8/layout/hProcess6"/>
    <dgm:cxn modelId="{8CE86C34-FBC3-4EDD-B983-FA5776A52B0F}" type="presParOf" srcId="{D0B245A7-F5B4-4053-8DEA-58EF499FE2F6}" destId="{2B8BFF18-F163-4DDE-BD0C-BD473E667F62}" srcOrd="0" destOrd="0" presId="urn:microsoft.com/office/officeart/2005/8/layout/hProcess6"/>
    <dgm:cxn modelId="{F14F366E-5B46-4318-BB44-16E58CAC9A9D}" type="presParOf" srcId="{D0B245A7-F5B4-4053-8DEA-58EF499FE2F6}" destId="{13693A8E-2587-4725-9418-E5D8B6BE0A6A}" srcOrd="1" destOrd="0" presId="urn:microsoft.com/office/officeart/2005/8/layout/hProcess6"/>
    <dgm:cxn modelId="{518D3B5A-8B1E-4BD2-84DF-EE680E700282}" type="presParOf" srcId="{D0B245A7-F5B4-4053-8DEA-58EF499FE2F6}" destId="{287911B2-B060-412D-B6EB-CEDD1CF60B75}" srcOrd="2" destOrd="0" presId="urn:microsoft.com/office/officeart/2005/8/layout/hProcess6"/>
    <dgm:cxn modelId="{AAE7E6E4-FB28-4657-B9E4-A2CC5FC9E757}" type="presParOf" srcId="{D0B245A7-F5B4-4053-8DEA-58EF499FE2F6}" destId="{E865D94F-73FD-4EC6-BF9C-54FF3990D7CC}" srcOrd="3" destOrd="0" presId="urn:microsoft.com/office/officeart/2005/8/layout/hProcess6"/>
    <dgm:cxn modelId="{80DADCAA-21BC-4DCA-8CD4-68B56A266DD5}" type="presParOf" srcId="{7F12A504-D828-449C-8CC9-8E7DA10665AD}" destId="{96ACE5B6-AE77-4B97-8F86-C8024ABAF06A}" srcOrd="5" destOrd="0" presId="urn:microsoft.com/office/officeart/2005/8/layout/hProcess6"/>
    <dgm:cxn modelId="{D91A3D40-3708-4711-959B-D2388FBEE161}" type="presParOf" srcId="{7F12A504-D828-449C-8CC9-8E7DA10665AD}" destId="{41839366-0286-4FD0-B15B-DA73F3420B7A}" srcOrd="6" destOrd="0" presId="urn:microsoft.com/office/officeart/2005/8/layout/hProcess6"/>
    <dgm:cxn modelId="{B299860A-92BB-4DBD-A286-570BD1231CA8}" type="presParOf" srcId="{41839366-0286-4FD0-B15B-DA73F3420B7A}" destId="{3884CF14-BE8E-4616-B8E9-ADA09FC885AC}" srcOrd="0" destOrd="0" presId="urn:microsoft.com/office/officeart/2005/8/layout/hProcess6"/>
    <dgm:cxn modelId="{E55CD461-BF26-40EA-BA9D-6CEDE0C30D3E}" type="presParOf" srcId="{41839366-0286-4FD0-B15B-DA73F3420B7A}" destId="{2BDD18E2-2A3C-493C-ADA6-9D0020BE5B13}" srcOrd="1" destOrd="0" presId="urn:microsoft.com/office/officeart/2005/8/layout/hProcess6"/>
    <dgm:cxn modelId="{147DB6E3-B371-47D2-A0CB-A8CAEC4DD35A}" type="presParOf" srcId="{41839366-0286-4FD0-B15B-DA73F3420B7A}" destId="{F134D186-4D06-415B-BC9E-3F8B222F7302}" srcOrd="2" destOrd="0" presId="urn:microsoft.com/office/officeart/2005/8/layout/hProcess6"/>
    <dgm:cxn modelId="{BBAE0D54-E18D-4177-8431-2C5FAA1CCD0A}" type="presParOf" srcId="{41839366-0286-4FD0-B15B-DA73F3420B7A}" destId="{27EF181B-4911-4ADC-B8D5-31F3D841C2C0}" srcOrd="3" destOrd="0" presId="urn:microsoft.com/office/officeart/2005/8/layout/hProcess6"/>
    <dgm:cxn modelId="{02C2F1B7-824A-4891-9AA4-8F7616312A02}" type="presParOf" srcId="{7F12A504-D828-449C-8CC9-8E7DA10665AD}" destId="{B7767CC4-AAFB-4921-A006-A9EB9FF5EFB7}" srcOrd="7" destOrd="0" presId="urn:microsoft.com/office/officeart/2005/8/layout/hProcess6"/>
    <dgm:cxn modelId="{C98EEC3A-533E-4BCA-B9E6-C84294B0FD1F}" type="presParOf" srcId="{7F12A504-D828-449C-8CC9-8E7DA10665AD}" destId="{2F4FDC23-4E9D-40C0-BE55-5C66EEA44D27}" srcOrd="8" destOrd="0" presId="urn:microsoft.com/office/officeart/2005/8/layout/hProcess6"/>
    <dgm:cxn modelId="{E6D8AE7F-A30F-4901-9C0B-A1A1EA74DD02}" type="presParOf" srcId="{2F4FDC23-4E9D-40C0-BE55-5C66EEA44D27}" destId="{0ED0011F-9635-4947-81DA-8A43DD8E3E52}" srcOrd="0" destOrd="0" presId="urn:microsoft.com/office/officeart/2005/8/layout/hProcess6"/>
    <dgm:cxn modelId="{BA04C072-43D2-4A11-BE77-B578E715F93A}" type="presParOf" srcId="{2F4FDC23-4E9D-40C0-BE55-5C66EEA44D27}" destId="{BCED503C-E04E-4A42-A56B-81069854DADF}" srcOrd="1" destOrd="0" presId="urn:microsoft.com/office/officeart/2005/8/layout/hProcess6"/>
    <dgm:cxn modelId="{AFCDD362-23CB-4E98-810B-917C88070D55}" type="presParOf" srcId="{2F4FDC23-4E9D-40C0-BE55-5C66EEA44D27}" destId="{B4DEB2F1-B79F-4136-9091-DAE718E0109B}" srcOrd="2" destOrd="0" presId="urn:microsoft.com/office/officeart/2005/8/layout/hProcess6"/>
    <dgm:cxn modelId="{D1B624D8-D1A3-4664-BBA6-4DF105918A0C}" type="presParOf" srcId="{2F4FDC23-4E9D-40C0-BE55-5C66EEA44D27}" destId="{9AE9C8F0-1A84-41F1-86E4-BF72AA2E77AA}" srcOrd="3" destOrd="0" presId="urn:microsoft.com/office/officeart/2005/8/layout/hProcess6"/>
    <dgm:cxn modelId="{2EA68838-9630-4A81-BD98-452D2EAD9B8A}" type="presParOf" srcId="{7F12A504-D828-449C-8CC9-8E7DA10665AD}" destId="{DB676542-83C3-4FDE-AF39-DA61FB330722}" srcOrd="9" destOrd="0" presId="urn:microsoft.com/office/officeart/2005/8/layout/hProcess6"/>
    <dgm:cxn modelId="{3A4BED4B-46C9-4215-AF7D-AC14764B10E2}" type="presParOf" srcId="{7F12A504-D828-449C-8CC9-8E7DA10665AD}" destId="{A099F78E-0FFB-4AC1-908F-B1D1D2B0B006}" srcOrd="10" destOrd="0" presId="urn:microsoft.com/office/officeart/2005/8/layout/hProcess6"/>
    <dgm:cxn modelId="{E1B916F1-FC2F-4321-AB4C-D0E6E179D806}" type="presParOf" srcId="{A099F78E-0FFB-4AC1-908F-B1D1D2B0B006}" destId="{32863868-1A8D-4B88-90CE-96CD2A98228B}" srcOrd="0" destOrd="0" presId="urn:microsoft.com/office/officeart/2005/8/layout/hProcess6"/>
    <dgm:cxn modelId="{ABADE1D3-CC85-479B-A9C0-90E021D3F0D8}" type="presParOf" srcId="{A099F78E-0FFB-4AC1-908F-B1D1D2B0B006}" destId="{32D3A990-9132-426A-BE24-1179947318CF}" srcOrd="1" destOrd="0" presId="urn:microsoft.com/office/officeart/2005/8/layout/hProcess6"/>
    <dgm:cxn modelId="{A14BF3ED-5DF5-4147-A412-50B6C156F202}" type="presParOf" srcId="{A099F78E-0FFB-4AC1-908F-B1D1D2B0B006}" destId="{B0D6D0BA-9594-4492-BB9D-290AA8202D51}" srcOrd="2" destOrd="0" presId="urn:microsoft.com/office/officeart/2005/8/layout/hProcess6"/>
    <dgm:cxn modelId="{643C205E-8B41-401F-A818-7D775450464E}" type="presParOf" srcId="{A099F78E-0FFB-4AC1-908F-B1D1D2B0B006}" destId="{889421F6-6389-4A26-9504-52CB6E2C4F0F}" srcOrd="3" destOrd="0" presId="urn:microsoft.com/office/officeart/2005/8/layout/hProcess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DDC47E2-1DCA-4D67-982E-475301D78788}" type="doc">
      <dgm:prSet loTypeId="urn:microsoft.com/office/officeart/2005/8/layout/hProcess6" loCatId="process" qsTypeId="urn:microsoft.com/office/officeart/2005/8/quickstyle/simple1" qsCatId="simple" csTypeId="urn:microsoft.com/office/officeart/2005/8/colors/colorful1" csCatId="colorful" phldr="1"/>
      <dgm:spPr/>
      <dgm:t>
        <a:bodyPr/>
        <a:lstStyle/>
        <a:p>
          <a:endParaRPr lang="es-CL"/>
        </a:p>
      </dgm:t>
    </dgm:pt>
    <dgm:pt modelId="{2B09A2DF-78D1-4FF6-B217-35BF70212C86}">
      <dgm:prSet phldrT="[Texto]"/>
      <dgm:spPr>
        <a:solidFill>
          <a:srgbClr val="0070C0"/>
        </a:solidFill>
      </dgm:spPr>
      <dgm:t>
        <a:bodyPr/>
        <a:lstStyle/>
        <a:p>
          <a:r>
            <a:rPr lang="es-CL" dirty="0"/>
            <a:t>Cliente</a:t>
          </a:r>
        </a:p>
      </dgm:t>
    </dgm:pt>
    <dgm:pt modelId="{BAA1BBB4-4279-4334-954E-E72CD2030329}" type="parTrans" cxnId="{6FC2086A-D6AD-4207-B32D-F093081D3391}">
      <dgm:prSet/>
      <dgm:spPr/>
      <dgm:t>
        <a:bodyPr/>
        <a:lstStyle/>
        <a:p>
          <a:endParaRPr lang="es-CL"/>
        </a:p>
      </dgm:t>
    </dgm:pt>
    <dgm:pt modelId="{7420A2C2-5FB1-4E2C-9F75-9DAFC7C32CB8}" type="sibTrans" cxnId="{6FC2086A-D6AD-4207-B32D-F093081D3391}">
      <dgm:prSet/>
      <dgm:spPr/>
      <dgm:t>
        <a:bodyPr/>
        <a:lstStyle/>
        <a:p>
          <a:endParaRPr lang="es-CL"/>
        </a:p>
      </dgm:t>
    </dgm:pt>
    <dgm:pt modelId="{015693FE-5CD3-4272-A332-55EDB8DF2503}">
      <dgm:prSet phldrT="[Texto]"/>
      <dgm:spPr>
        <a:solidFill>
          <a:schemeClr val="bg1">
            <a:lumMod val="75000"/>
          </a:schemeClr>
        </a:solidFill>
      </dgm:spPr>
      <dgm:t>
        <a:bodyPr/>
        <a:lstStyle/>
        <a:p>
          <a:r>
            <a:rPr lang="es-CL" dirty="0">
              <a:solidFill>
                <a:schemeClr val="tx1"/>
              </a:solidFill>
            </a:rPr>
            <a:t>Envía nomina facturas</a:t>
          </a:r>
        </a:p>
      </dgm:t>
    </dgm:pt>
    <dgm:pt modelId="{E7AF9C8F-3A93-4865-8D4C-D4BBFD71C1E0}" type="parTrans" cxnId="{15595CC7-9C9E-431B-8093-5BDF1ED6E147}">
      <dgm:prSet/>
      <dgm:spPr/>
      <dgm:t>
        <a:bodyPr/>
        <a:lstStyle/>
        <a:p>
          <a:endParaRPr lang="es-CL"/>
        </a:p>
      </dgm:t>
    </dgm:pt>
    <dgm:pt modelId="{0B90EB02-71B2-40D0-9DEE-8D845E145D7F}" type="sibTrans" cxnId="{15595CC7-9C9E-431B-8093-5BDF1ED6E147}">
      <dgm:prSet/>
      <dgm:spPr/>
      <dgm:t>
        <a:bodyPr/>
        <a:lstStyle/>
        <a:p>
          <a:endParaRPr lang="es-CL"/>
        </a:p>
      </dgm:t>
    </dgm:pt>
    <dgm:pt modelId="{0895A7C1-5191-4A40-9777-67019A973DBC}">
      <dgm:prSet phldrT="[Texto]"/>
      <dgm:spPr>
        <a:solidFill>
          <a:srgbClr val="0070C0"/>
        </a:solidFill>
      </dgm:spPr>
      <dgm:t>
        <a:bodyPr/>
        <a:lstStyle/>
        <a:p>
          <a:r>
            <a:rPr lang="es-CL" dirty="0"/>
            <a:t>Cliente</a:t>
          </a:r>
        </a:p>
      </dgm:t>
    </dgm:pt>
    <dgm:pt modelId="{2121FF94-7958-4235-BB65-9CC368BAAD13}" type="parTrans" cxnId="{27138C6E-E56F-477E-B6C5-B3006868FE54}">
      <dgm:prSet/>
      <dgm:spPr/>
      <dgm:t>
        <a:bodyPr/>
        <a:lstStyle/>
        <a:p>
          <a:endParaRPr lang="es-CL"/>
        </a:p>
      </dgm:t>
    </dgm:pt>
    <dgm:pt modelId="{CB7BD550-173E-4AE4-8345-E9B8D3F1CF19}" type="sibTrans" cxnId="{27138C6E-E56F-477E-B6C5-B3006868FE54}">
      <dgm:prSet/>
      <dgm:spPr/>
      <dgm:t>
        <a:bodyPr/>
        <a:lstStyle/>
        <a:p>
          <a:endParaRPr lang="es-CL"/>
        </a:p>
      </dgm:t>
    </dgm:pt>
    <dgm:pt modelId="{5CFA3E77-B455-4A09-B49A-607048B70154}">
      <dgm:prSet phldrT="[Texto]"/>
      <dgm:spPr>
        <a:solidFill>
          <a:schemeClr val="bg1">
            <a:lumMod val="75000"/>
          </a:schemeClr>
        </a:solidFill>
      </dgm:spPr>
      <dgm:t>
        <a:bodyPr/>
        <a:lstStyle/>
        <a:p>
          <a:r>
            <a:rPr lang="es-CL" dirty="0">
              <a:solidFill>
                <a:schemeClr val="tx1"/>
              </a:solidFill>
            </a:rPr>
            <a:t>Acepta Oferta</a:t>
          </a:r>
        </a:p>
      </dgm:t>
    </dgm:pt>
    <dgm:pt modelId="{D80DE0DF-F5D2-4ACA-B588-CC950F59B35A}" type="parTrans" cxnId="{10D0F29F-4282-4BD5-8B36-B7270F84997C}">
      <dgm:prSet/>
      <dgm:spPr/>
      <dgm:t>
        <a:bodyPr/>
        <a:lstStyle/>
        <a:p>
          <a:endParaRPr lang="es-CL"/>
        </a:p>
      </dgm:t>
    </dgm:pt>
    <dgm:pt modelId="{16306DED-01C9-4F3F-8722-D18762E4A372}" type="sibTrans" cxnId="{10D0F29F-4282-4BD5-8B36-B7270F84997C}">
      <dgm:prSet/>
      <dgm:spPr/>
      <dgm:t>
        <a:bodyPr/>
        <a:lstStyle/>
        <a:p>
          <a:endParaRPr lang="es-CL"/>
        </a:p>
      </dgm:t>
    </dgm:pt>
    <dgm:pt modelId="{C7FD9281-0519-486B-B660-CDC515167D6F}">
      <dgm:prSet phldrT="[Texto]"/>
      <dgm:spPr>
        <a:solidFill>
          <a:srgbClr val="FF0000"/>
        </a:solidFill>
      </dgm:spPr>
      <dgm:t>
        <a:bodyPr/>
        <a:lstStyle/>
        <a:p>
          <a:r>
            <a:rPr lang="es-CL" dirty="0"/>
            <a:t>Fabrica</a:t>
          </a:r>
        </a:p>
      </dgm:t>
    </dgm:pt>
    <dgm:pt modelId="{FEF2609E-8BE1-452C-BE81-71226FA03D86}" type="parTrans" cxnId="{C624A02A-6C2A-445A-B5C8-D1A759E4C1AB}">
      <dgm:prSet/>
      <dgm:spPr/>
      <dgm:t>
        <a:bodyPr/>
        <a:lstStyle/>
        <a:p>
          <a:endParaRPr lang="es-CL"/>
        </a:p>
      </dgm:t>
    </dgm:pt>
    <dgm:pt modelId="{07BD5604-DB95-4C19-8541-D28E5FB43823}" type="sibTrans" cxnId="{C624A02A-6C2A-445A-B5C8-D1A759E4C1AB}">
      <dgm:prSet/>
      <dgm:spPr/>
      <dgm:t>
        <a:bodyPr/>
        <a:lstStyle/>
        <a:p>
          <a:endParaRPr lang="es-CL"/>
        </a:p>
      </dgm:t>
    </dgm:pt>
    <dgm:pt modelId="{625609E2-41B9-4F92-ABBB-A5C5AB779F4E}">
      <dgm:prSet phldrT="[Texto]"/>
      <dgm:spPr>
        <a:solidFill>
          <a:schemeClr val="bg1">
            <a:lumMod val="75000"/>
          </a:schemeClr>
        </a:solidFill>
      </dgm:spPr>
      <dgm:t>
        <a:bodyPr/>
        <a:lstStyle/>
        <a:p>
          <a:r>
            <a:rPr lang="es-CL" dirty="0">
              <a:solidFill>
                <a:schemeClr val="tx1"/>
              </a:solidFill>
            </a:rPr>
            <a:t>Cursa</a:t>
          </a:r>
        </a:p>
      </dgm:t>
    </dgm:pt>
    <dgm:pt modelId="{EACF60A8-343B-4301-A95C-F8B16D902D85}" type="parTrans" cxnId="{B50E36D0-72D4-42F5-850A-1A8EADF6027A}">
      <dgm:prSet/>
      <dgm:spPr/>
      <dgm:t>
        <a:bodyPr/>
        <a:lstStyle/>
        <a:p>
          <a:endParaRPr lang="es-CL"/>
        </a:p>
      </dgm:t>
    </dgm:pt>
    <dgm:pt modelId="{66B509C8-D779-4533-A347-538C8B7D05C4}" type="sibTrans" cxnId="{B50E36D0-72D4-42F5-850A-1A8EADF6027A}">
      <dgm:prSet/>
      <dgm:spPr/>
      <dgm:t>
        <a:bodyPr/>
        <a:lstStyle/>
        <a:p>
          <a:endParaRPr lang="es-CL"/>
        </a:p>
      </dgm:t>
    </dgm:pt>
    <dgm:pt modelId="{174D280B-8593-406A-84BF-12FBB656EB95}">
      <dgm:prSet phldrT="[Texto]"/>
      <dgm:spPr>
        <a:solidFill>
          <a:srgbClr val="FF0000"/>
        </a:solidFill>
      </dgm:spPr>
      <dgm:t>
        <a:bodyPr/>
        <a:lstStyle/>
        <a:p>
          <a:r>
            <a:rPr lang="es-CL" dirty="0" err="1"/>
            <a:t>Ejec</a:t>
          </a:r>
          <a:r>
            <a:rPr lang="es-CL" dirty="0"/>
            <a:t> Producto</a:t>
          </a:r>
        </a:p>
      </dgm:t>
    </dgm:pt>
    <dgm:pt modelId="{32024562-3F89-4A2A-81A2-30C75FFE73B8}" type="parTrans" cxnId="{4921C875-38A0-4596-AE61-8FD6DC01CAAD}">
      <dgm:prSet/>
      <dgm:spPr/>
      <dgm:t>
        <a:bodyPr/>
        <a:lstStyle/>
        <a:p>
          <a:endParaRPr lang="es-CL"/>
        </a:p>
      </dgm:t>
    </dgm:pt>
    <dgm:pt modelId="{03B07224-BA91-4264-9B63-342F7853DE8F}" type="sibTrans" cxnId="{4921C875-38A0-4596-AE61-8FD6DC01CAAD}">
      <dgm:prSet/>
      <dgm:spPr/>
      <dgm:t>
        <a:bodyPr/>
        <a:lstStyle/>
        <a:p>
          <a:endParaRPr lang="es-CL"/>
        </a:p>
      </dgm:t>
    </dgm:pt>
    <dgm:pt modelId="{937E0E1E-CC2C-4440-A804-292104954F3A}">
      <dgm:prSet phldrT="[Texto]"/>
      <dgm:spPr>
        <a:solidFill>
          <a:schemeClr val="bg1">
            <a:lumMod val="75000"/>
          </a:schemeClr>
        </a:solidFill>
      </dgm:spPr>
      <dgm:t>
        <a:bodyPr/>
        <a:lstStyle/>
        <a:p>
          <a:r>
            <a:rPr lang="es-CL" dirty="0">
              <a:solidFill>
                <a:schemeClr val="tx1"/>
              </a:solidFill>
            </a:rPr>
            <a:t>Ingresa las Facturas</a:t>
          </a:r>
        </a:p>
      </dgm:t>
    </dgm:pt>
    <dgm:pt modelId="{ABB7CEAB-ED45-426D-A0E6-A11CE598DB39}" type="parTrans" cxnId="{7563CBF4-E514-4498-897D-5FCBA9D1A887}">
      <dgm:prSet/>
      <dgm:spPr/>
      <dgm:t>
        <a:bodyPr/>
        <a:lstStyle/>
        <a:p>
          <a:endParaRPr lang="es-CL"/>
        </a:p>
      </dgm:t>
    </dgm:pt>
    <dgm:pt modelId="{D73A14DB-BD3F-4CFE-8252-FCABF9B82438}" type="sibTrans" cxnId="{7563CBF4-E514-4498-897D-5FCBA9D1A887}">
      <dgm:prSet/>
      <dgm:spPr/>
      <dgm:t>
        <a:bodyPr/>
        <a:lstStyle/>
        <a:p>
          <a:endParaRPr lang="es-CL"/>
        </a:p>
      </dgm:t>
    </dgm:pt>
    <dgm:pt modelId="{22131006-5616-49FC-A84E-D549E904C784}">
      <dgm:prSet phldrT="[Texto]"/>
      <dgm:spPr>
        <a:solidFill>
          <a:schemeClr val="bg1">
            <a:lumMod val="75000"/>
          </a:schemeClr>
        </a:solidFill>
      </dgm:spPr>
      <dgm:t>
        <a:bodyPr/>
        <a:lstStyle/>
        <a:p>
          <a:r>
            <a:rPr lang="es-CL" dirty="0">
              <a:solidFill>
                <a:schemeClr val="tx1"/>
              </a:solidFill>
            </a:rPr>
            <a:t>Abona al Proveedor</a:t>
          </a:r>
        </a:p>
      </dgm:t>
    </dgm:pt>
    <dgm:pt modelId="{599A1864-7F8A-479C-9808-F51F7F0E0C25}" type="parTrans" cxnId="{053E63A5-A078-4B8D-B704-905996756451}">
      <dgm:prSet/>
      <dgm:spPr/>
      <dgm:t>
        <a:bodyPr/>
        <a:lstStyle/>
        <a:p>
          <a:endParaRPr lang="es-CL"/>
        </a:p>
      </dgm:t>
    </dgm:pt>
    <dgm:pt modelId="{8A68706E-F2D2-43F4-8C2D-851470B9DE91}" type="sibTrans" cxnId="{053E63A5-A078-4B8D-B704-905996756451}">
      <dgm:prSet/>
      <dgm:spPr/>
      <dgm:t>
        <a:bodyPr/>
        <a:lstStyle/>
        <a:p>
          <a:endParaRPr lang="es-CL"/>
        </a:p>
      </dgm:t>
    </dgm:pt>
    <dgm:pt modelId="{8628EA22-8C61-4514-B6B3-D881C4818668}">
      <dgm:prSet phldrT="[Texto]"/>
      <dgm:spPr>
        <a:solidFill>
          <a:schemeClr val="accent2"/>
        </a:solidFill>
      </dgm:spPr>
      <dgm:t>
        <a:bodyPr/>
        <a:lstStyle/>
        <a:p>
          <a:r>
            <a:rPr lang="es-CL" dirty="0">
              <a:solidFill>
                <a:schemeClr val="tx1"/>
              </a:solidFill>
            </a:rPr>
            <a:t>Proveedor</a:t>
          </a:r>
        </a:p>
      </dgm:t>
    </dgm:pt>
    <dgm:pt modelId="{16333EB4-1AE9-433B-80CC-9075270CC76A}" type="parTrans" cxnId="{412603C3-488A-419E-BAAA-AAA68C09B5B0}">
      <dgm:prSet/>
      <dgm:spPr/>
      <dgm:t>
        <a:bodyPr/>
        <a:lstStyle/>
        <a:p>
          <a:endParaRPr lang="es-CL"/>
        </a:p>
      </dgm:t>
    </dgm:pt>
    <dgm:pt modelId="{43B53FC0-C35A-4CBF-A5C9-7A8D7243C98B}" type="sibTrans" cxnId="{412603C3-488A-419E-BAAA-AAA68C09B5B0}">
      <dgm:prSet/>
      <dgm:spPr/>
      <dgm:t>
        <a:bodyPr/>
        <a:lstStyle/>
        <a:p>
          <a:endParaRPr lang="es-CL"/>
        </a:p>
      </dgm:t>
    </dgm:pt>
    <dgm:pt modelId="{FE11D8A5-9278-4F7C-BA2B-3D8C5C45E095}">
      <dgm:prSet phldrT="[Texto]"/>
      <dgm:spPr>
        <a:solidFill>
          <a:schemeClr val="bg1">
            <a:lumMod val="75000"/>
          </a:schemeClr>
        </a:solidFill>
      </dgm:spPr>
      <dgm:t>
        <a:bodyPr/>
        <a:lstStyle/>
        <a:p>
          <a:r>
            <a:rPr lang="es-CL" dirty="0">
              <a:solidFill>
                <a:schemeClr val="tx1"/>
              </a:solidFill>
            </a:rPr>
            <a:t>Cede las facturas al Banco</a:t>
          </a:r>
        </a:p>
      </dgm:t>
    </dgm:pt>
    <dgm:pt modelId="{43BBF3C8-F2F8-495B-9F78-348D4206BEBE}" type="parTrans" cxnId="{0FDF1D1F-B5B6-4F78-964B-758C0FCA649B}">
      <dgm:prSet/>
      <dgm:spPr/>
      <dgm:t>
        <a:bodyPr/>
        <a:lstStyle/>
        <a:p>
          <a:endParaRPr lang="es-CL"/>
        </a:p>
      </dgm:t>
    </dgm:pt>
    <dgm:pt modelId="{C2536EA6-DB8E-41D7-86C4-622BBD3D8FBB}" type="sibTrans" cxnId="{0FDF1D1F-B5B6-4F78-964B-758C0FCA649B}">
      <dgm:prSet/>
      <dgm:spPr/>
      <dgm:t>
        <a:bodyPr/>
        <a:lstStyle/>
        <a:p>
          <a:endParaRPr lang="es-CL"/>
        </a:p>
      </dgm:t>
    </dgm:pt>
    <dgm:pt modelId="{077CE41A-717E-4274-B5A5-EAAEE4D6A7F7}">
      <dgm:prSet phldrT="[Texto]"/>
      <dgm:spPr>
        <a:solidFill>
          <a:schemeClr val="bg1">
            <a:lumMod val="75000"/>
          </a:schemeClr>
        </a:solidFill>
      </dgm:spPr>
      <dgm:t>
        <a:bodyPr/>
        <a:lstStyle/>
        <a:p>
          <a:r>
            <a:rPr lang="es-CL" dirty="0">
              <a:solidFill>
                <a:schemeClr val="tx1"/>
              </a:solidFill>
            </a:rPr>
            <a:t>Realiza oferta al Cliente</a:t>
          </a:r>
        </a:p>
      </dgm:t>
    </dgm:pt>
    <dgm:pt modelId="{806D7B4E-7535-4379-9065-B602CD299FED}" type="parTrans" cxnId="{0D3FFD54-6626-4CE2-9AD7-130C2432CD1A}">
      <dgm:prSet/>
      <dgm:spPr/>
      <dgm:t>
        <a:bodyPr/>
        <a:lstStyle/>
        <a:p>
          <a:endParaRPr lang="es-CL"/>
        </a:p>
      </dgm:t>
    </dgm:pt>
    <dgm:pt modelId="{BD472049-63D9-4451-B504-0D7B60765E19}" type="sibTrans" cxnId="{0D3FFD54-6626-4CE2-9AD7-130C2432CD1A}">
      <dgm:prSet/>
      <dgm:spPr/>
      <dgm:t>
        <a:bodyPr/>
        <a:lstStyle/>
        <a:p>
          <a:endParaRPr lang="es-CL"/>
        </a:p>
      </dgm:t>
    </dgm:pt>
    <dgm:pt modelId="{7F12A504-D828-449C-8CC9-8E7DA10665AD}" type="pres">
      <dgm:prSet presAssocID="{CDDC47E2-1DCA-4D67-982E-475301D78788}" presName="theList" presStyleCnt="0">
        <dgm:presLayoutVars>
          <dgm:dir/>
          <dgm:animLvl val="lvl"/>
          <dgm:resizeHandles val="exact"/>
        </dgm:presLayoutVars>
      </dgm:prSet>
      <dgm:spPr/>
    </dgm:pt>
    <dgm:pt modelId="{DD18B8B2-3E66-4BC1-A6BA-36E145C9B70A}" type="pres">
      <dgm:prSet presAssocID="{2B09A2DF-78D1-4FF6-B217-35BF70212C86}" presName="compNode" presStyleCnt="0"/>
      <dgm:spPr/>
    </dgm:pt>
    <dgm:pt modelId="{7A534B2E-233C-45B1-A018-730237C3F11F}" type="pres">
      <dgm:prSet presAssocID="{2B09A2DF-78D1-4FF6-B217-35BF70212C86}" presName="noGeometry" presStyleCnt="0"/>
      <dgm:spPr/>
    </dgm:pt>
    <dgm:pt modelId="{ECAE49CA-0802-455C-B717-DA6A5FB57350}" type="pres">
      <dgm:prSet presAssocID="{2B09A2DF-78D1-4FF6-B217-35BF70212C86}" presName="childTextVisible" presStyleLbl="bgAccFollowNode1" presStyleIdx="0" presStyleCnt="5">
        <dgm:presLayoutVars>
          <dgm:bulletEnabled val="1"/>
        </dgm:presLayoutVars>
      </dgm:prSet>
      <dgm:spPr/>
    </dgm:pt>
    <dgm:pt modelId="{A833D1B5-A5CF-4482-BB5F-2750516BD5B4}" type="pres">
      <dgm:prSet presAssocID="{2B09A2DF-78D1-4FF6-B217-35BF70212C86}" presName="childTextHidden" presStyleLbl="bgAccFollowNode1" presStyleIdx="0" presStyleCnt="5"/>
      <dgm:spPr/>
    </dgm:pt>
    <dgm:pt modelId="{D4A44AD4-620B-4A44-B453-D612ED8EEF9C}" type="pres">
      <dgm:prSet presAssocID="{2B09A2DF-78D1-4FF6-B217-35BF70212C86}" presName="parentText" presStyleLbl="node1" presStyleIdx="0" presStyleCnt="5">
        <dgm:presLayoutVars>
          <dgm:chMax val="1"/>
          <dgm:bulletEnabled val="1"/>
        </dgm:presLayoutVars>
      </dgm:prSet>
      <dgm:spPr/>
    </dgm:pt>
    <dgm:pt modelId="{2EDAD311-D166-446F-8C0F-B8DF60BD6BAB}" type="pres">
      <dgm:prSet presAssocID="{2B09A2DF-78D1-4FF6-B217-35BF70212C86}" presName="aSpace" presStyleCnt="0"/>
      <dgm:spPr/>
    </dgm:pt>
    <dgm:pt modelId="{9204846E-4DE9-4ED9-9BF9-DD32D337E811}" type="pres">
      <dgm:prSet presAssocID="{174D280B-8593-406A-84BF-12FBB656EB95}" presName="compNode" presStyleCnt="0"/>
      <dgm:spPr/>
    </dgm:pt>
    <dgm:pt modelId="{2FE046ED-599A-4587-A007-58DD5616BD35}" type="pres">
      <dgm:prSet presAssocID="{174D280B-8593-406A-84BF-12FBB656EB95}" presName="noGeometry" presStyleCnt="0"/>
      <dgm:spPr/>
    </dgm:pt>
    <dgm:pt modelId="{963180D2-DFDC-4706-B383-584D321BD477}" type="pres">
      <dgm:prSet presAssocID="{174D280B-8593-406A-84BF-12FBB656EB95}" presName="childTextVisible" presStyleLbl="bgAccFollowNode1" presStyleIdx="1" presStyleCnt="5">
        <dgm:presLayoutVars>
          <dgm:bulletEnabled val="1"/>
        </dgm:presLayoutVars>
      </dgm:prSet>
      <dgm:spPr/>
    </dgm:pt>
    <dgm:pt modelId="{15EB1EA4-5C87-4AAE-B215-A6AE4B9D2A6D}" type="pres">
      <dgm:prSet presAssocID="{174D280B-8593-406A-84BF-12FBB656EB95}" presName="childTextHidden" presStyleLbl="bgAccFollowNode1" presStyleIdx="1" presStyleCnt="5"/>
      <dgm:spPr/>
    </dgm:pt>
    <dgm:pt modelId="{EEBDB4DA-25FB-4FA7-B119-35B8E5B8FDFB}" type="pres">
      <dgm:prSet presAssocID="{174D280B-8593-406A-84BF-12FBB656EB95}" presName="parentText" presStyleLbl="node1" presStyleIdx="1" presStyleCnt="5">
        <dgm:presLayoutVars>
          <dgm:chMax val="1"/>
          <dgm:bulletEnabled val="1"/>
        </dgm:presLayoutVars>
      </dgm:prSet>
      <dgm:spPr/>
    </dgm:pt>
    <dgm:pt modelId="{B0908748-E5FD-426E-BAD7-979871889601}" type="pres">
      <dgm:prSet presAssocID="{174D280B-8593-406A-84BF-12FBB656EB95}" presName="aSpace" presStyleCnt="0"/>
      <dgm:spPr/>
    </dgm:pt>
    <dgm:pt modelId="{41839366-0286-4FD0-B15B-DA73F3420B7A}" type="pres">
      <dgm:prSet presAssocID="{0895A7C1-5191-4A40-9777-67019A973DBC}" presName="compNode" presStyleCnt="0"/>
      <dgm:spPr/>
    </dgm:pt>
    <dgm:pt modelId="{3884CF14-BE8E-4616-B8E9-ADA09FC885AC}" type="pres">
      <dgm:prSet presAssocID="{0895A7C1-5191-4A40-9777-67019A973DBC}" presName="noGeometry" presStyleCnt="0"/>
      <dgm:spPr/>
    </dgm:pt>
    <dgm:pt modelId="{2BDD18E2-2A3C-493C-ADA6-9D0020BE5B13}" type="pres">
      <dgm:prSet presAssocID="{0895A7C1-5191-4A40-9777-67019A973DBC}" presName="childTextVisible" presStyleLbl="bgAccFollowNode1" presStyleIdx="2" presStyleCnt="5">
        <dgm:presLayoutVars>
          <dgm:bulletEnabled val="1"/>
        </dgm:presLayoutVars>
      </dgm:prSet>
      <dgm:spPr/>
    </dgm:pt>
    <dgm:pt modelId="{F134D186-4D06-415B-BC9E-3F8B222F7302}" type="pres">
      <dgm:prSet presAssocID="{0895A7C1-5191-4A40-9777-67019A973DBC}" presName="childTextHidden" presStyleLbl="bgAccFollowNode1" presStyleIdx="2" presStyleCnt="5"/>
      <dgm:spPr/>
    </dgm:pt>
    <dgm:pt modelId="{27EF181B-4911-4ADC-B8D5-31F3D841C2C0}" type="pres">
      <dgm:prSet presAssocID="{0895A7C1-5191-4A40-9777-67019A973DBC}" presName="parentText" presStyleLbl="node1" presStyleIdx="2" presStyleCnt="5">
        <dgm:presLayoutVars>
          <dgm:chMax val="1"/>
          <dgm:bulletEnabled val="1"/>
        </dgm:presLayoutVars>
      </dgm:prSet>
      <dgm:spPr/>
    </dgm:pt>
    <dgm:pt modelId="{B7767CC4-AAFB-4921-A006-A9EB9FF5EFB7}" type="pres">
      <dgm:prSet presAssocID="{0895A7C1-5191-4A40-9777-67019A973DBC}" presName="aSpace" presStyleCnt="0"/>
      <dgm:spPr/>
    </dgm:pt>
    <dgm:pt modelId="{2F4FDC23-4E9D-40C0-BE55-5C66EEA44D27}" type="pres">
      <dgm:prSet presAssocID="{8628EA22-8C61-4514-B6B3-D881C4818668}" presName="compNode" presStyleCnt="0"/>
      <dgm:spPr/>
    </dgm:pt>
    <dgm:pt modelId="{0ED0011F-9635-4947-81DA-8A43DD8E3E52}" type="pres">
      <dgm:prSet presAssocID="{8628EA22-8C61-4514-B6B3-D881C4818668}" presName="noGeometry" presStyleCnt="0"/>
      <dgm:spPr/>
    </dgm:pt>
    <dgm:pt modelId="{BCED503C-E04E-4A42-A56B-81069854DADF}" type="pres">
      <dgm:prSet presAssocID="{8628EA22-8C61-4514-B6B3-D881C4818668}" presName="childTextVisible" presStyleLbl="bgAccFollowNode1" presStyleIdx="3" presStyleCnt="5">
        <dgm:presLayoutVars>
          <dgm:bulletEnabled val="1"/>
        </dgm:presLayoutVars>
      </dgm:prSet>
      <dgm:spPr/>
    </dgm:pt>
    <dgm:pt modelId="{B4DEB2F1-B79F-4136-9091-DAE718E0109B}" type="pres">
      <dgm:prSet presAssocID="{8628EA22-8C61-4514-B6B3-D881C4818668}" presName="childTextHidden" presStyleLbl="bgAccFollowNode1" presStyleIdx="3" presStyleCnt="5"/>
      <dgm:spPr/>
    </dgm:pt>
    <dgm:pt modelId="{9AE9C8F0-1A84-41F1-86E4-BF72AA2E77AA}" type="pres">
      <dgm:prSet presAssocID="{8628EA22-8C61-4514-B6B3-D881C4818668}" presName="parentText" presStyleLbl="node1" presStyleIdx="3" presStyleCnt="5">
        <dgm:presLayoutVars>
          <dgm:chMax val="1"/>
          <dgm:bulletEnabled val="1"/>
        </dgm:presLayoutVars>
      </dgm:prSet>
      <dgm:spPr/>
    </dgm:pt>
    <dgm:pt modelId="{DB676542-83C3-4FDE-AF39-DA61FB330722}" type="pres">
      <dgm:prSet presAssocID="{8628EA22-8C61-4514-B6B3-D881C4818668}" presName="aSpace" presStyleCnt="0"/>
      <dgm:spPr/>
    </dgm:pt>
    <dgm:pt modelId="{A099F78E-0FFB-4AC1-908F-B1D1D2B0B006}" type="pres">
      <dgm:prSet presAssocID="{C7FD9281-0519-486B-B660-CDC515167D6F}" presName="compNode" presStyleCnt="0"/>
      <dgm:spPr/>
    </dgm:pt>
    <dgm:pt modelId="{32863868-1A8D-4B88-90CE-96CD2A98228B}" type="pres">
      <dgm:prSet presAssocID="{C7FD9281-0519-486B-B660-CDC515167D6F}" presName="noGeometry" presStyleCnt="0"/>
      <dgm:spPr/>
    </dgm:pt>
    <dgm:pt modelId="{32D3A990-9132-426A-BE24-1179947318CF}" type="pres">
      <dgm:prSet presAssocID="{C7FD9281-0519-486B-B660-CDC515167D6F}" presName="childTextVisible" presStyleLbl="bgAccFollowNode1" presStyleIdx="4" presStyleCnt="5">
        <dgm:presLayoutVars>
          <dgm:bulletEnabled val="1"/>
        </dgm:presLayoutVars>
      </dgm:prSet>
      <dgm:spPr/>
    </dgm:pt>
    <dgm:pt modelId="{B0D6D0BA-9594-4492-BB9D-290AA8202D51}" type="pres">
      <dgm:prSet presAssocID="{C7FD9281-0519-486B-B660-CDC515167D6F}" presName="childTextHidden" presStyleLbl="bgAccFollowNode1" presStyleIdx="4" presStyleCnt="5"/>
      <dgm:spPr/>
    </dgm:pt>
    <dgm:pt modelId="{889421F6-6389-4A26-9504-52CB6E2C4F0F}" type="pres">
      <dgm:prSet presAssocID="{C7FD9281-0519-486B-B660-CDC515167D6F}" presName="parentText" presStyleLbl="node1" presStyleIdx="4" presStyleCnt="5">
        <dgm:presLayoutVars>
          <dgm:chMax val="1"/>
          <dgm:bulletEnabled val="1"/>
        </dgm:presLayoutVars>
      </dgm:prSet>
      <dgm:spPr/>
    </dgm:pt>
  </dgm:ptLst>
  <dgm:cxnLst>
    <dgm:cxn modelId="{0E60680C-8A70-485C-8C15-CE599E19ABCE}" type="presOf" srcId="{5CFA3E77-B455-4A09-B49A-607048B70154}" destId="{F134D186-4D06-415B-BC9E-3F8B222F7302}" srcOrd="1" destOrd="0" presId="urn:microsoft.com/office/officeart/2005/8/layout/hProcess6"/>
    <dgm:cxn modelId="{0FDF1D1F-B5B6-4F78-964B-758C0FCA649B}" srcId="{8628EA22-8C61-4514-B6B3-D881C4818668}" destId="{FE11D8A5-9278-4F7C-BA2B-3D8C5C45E095}" srcOrd="0" destOrd="0" parTransId="{43BBF3C8-F2F8-495B-9F78-348D4206BEBE}" sibTransId="{C2536EA6-DB8E-41D7-86C4-622BBD3D8FBB}"/>
    <dgm:cxn modelId="{8BA6C221-09BB-4C2A-A020-0C3BE4AD1485}" type="presOf" srcId="{937E0E1E-CC2C-4440-A804-292104954F3A}" destId="{963180D2-DFDC-4706-B383-584D321BD477}" srcOrd="0" destOrd="1" presId="urn:microsoft.com/office/officeart/2005/8/layout/hProcess6"/>
    <dgm:cxn modelId="{ECE1FA25-A529-482B-ABE0-30FB7440C699}" type="presOf" srcId="{174D280B-8593-406A-84BF-12FBB656EB95}" destId="{EEBDB4DA-25FB-4FA7-B119-35B8E5B8FDFB}" srcOrd="0" destOrd="0" presId="urn:microsoft.com/office/officeart/2005/8/layout/hProcess6"/>
    <dgm:cxn modelId="{C624A02A-6C2A-445A-B5C8-D1A759E4C1AB}" srcId="{CDDC47E2-1DCA-4D67-982E-475301D78788}" destId="{C7FD9281-0519-486B-B660-CDC515167D6F}" srcOrd="4" destOrd="0" parTransId="{FEF2609E-8BE1-452C-BE81-71226FA03D86}" sibTransId="{07BD5604-DB95-4C19-8541-D28E5FB43823}"/>
    <dgm:cxn modelId="{EA0DD764-067F-4E1C-8D5B-3B3D67A5B3AC}" type="presOf" srcId="{625609E2-41B9-4F92-ABBB-A5C5AB779F4E}" destId="{B0D6D0BA-9594-4492-BB9D-290AA8202D51}" srcOrd="1" destOrd="0" presId="urn:microsoft.com/office/officeart/2005/8/layout/hProcess6"/>
    <dgm:cxn modelId="{82E6CC46-45BF-42A6-BF67-08D4F0CD6580}" type="presOf" srcId="{0895A7C1-5191-4A40-9777-67019A973DBC}" destId="{27EF181B-4911-4ADC-B8D5-31F3D841C2C0}" srcOrd="0" destOrd="0" presId="urn:microsoft.com/office/officeart/2005/8/layout/hProcess6"/>
    <dgm:cxn modelId="{73B32947-25CE-4400-A696-E4CE8CAAE021}" type="presOf" srcId="{22131006-5616-49FC-A84E-D549E904C784}" destId="{B0D6D0BA-9594-4492-BB9D-290AA8202D51}" srcOrd="1" destOrd="1" presId="urn:microsoft.com/office/officeart/2005/8/layout/hProcess6"/>
    <dgm:cxn modelId="{712A1948-DDEE-4178-976E-0ADEA537AE8C}" type="presOf" srcId="{C7FD9281-0519-486B-B660-CDC515167D6F}" destId="{889421F6-6389-4A26-9504-52CB6E2C4F0F}" srcOrd="0" destOrd="0" presId="urn:microsoft.com/office/officeart/2005/8/layout/hProcess6"/>
    <dgm:cxn modelId="{6FC2086A-D6AD-4207-B32D-F093081D3391}" srcId="{CDDC47E2-1DCA-4D67-982E-475301D78788}" destId="{2B09A2DF-78D1-4FF6-B217-35BF70212C86}" srcOrd="0" destOrd="0" parTransId="{BAA1BBB4-4279-4334-954E-E72CD2030329}" sibTransId="{7420A2C2-5FB1-4E2C-9F75-9DAFC7C32CB8}"/>
    <dgm:cxn modelId="{27138C6E-E56F-477E-B6C5-B3006868FE54}" srcId="{CDDC47E2-1DCA-4D67-982E-475301D78788}" destId="{0895A7C1-5191-4A40-9777-67019A973DBC}" srcOrd="2" destOrd="0" parTransId="{2121FF94-7958-4235-BB65-9CC368BAAD13}" sibTransId="{CB7BD550-173E-4AE4-8345-E9B8D3F1CF19}"/>
    <dgm:cxn modelId="{0D3FFD54-6626-4CE2-9AD7-130C2432CD1A}" srcId="{174D280B-8593-406A-84BF-12FBB656EB95}" destId="{077CE41A-717E-4274-B5A5-EAAEE4D6A7F7}" srcOrd="0" destOrd="0" parTransId="{806D7B4E-7535-4379-9065-B602CD299FED}" sibTransId="{BD472049-63D9-4451-B504-0D7B60765E19}"/>
    <dgm:cxn modelId="{4921C875-38A0-4596-AE61-8FD6DC01CAAD}" srcId="{CDDC47E2-1DCA-4D67-982E-475301D78788}" destId="{174D280B-8593-406A-84BF-12FBB656EB95}" srcOrd="1" destOrd="0" parTransId="{32024562-3F89-4A2A-81A2-30C75FFE73B8}" sibTransId="{03B07224-BA91-4264-9B63-342F7853DE8F}"/>
    <dgm:cxn modelId="{8D07DC78-26AE-43E8-9A32-809FB6E7D823}" type="presOf" srcId="{937E0E1E-CC2C-4440-A804-292104954F3A}" destId="{15EB1EA4-5C87-4AAE-B215-A6AE4B9D2A6D}" srcOrd="1" destOrd="1" presId="urn:microsoft.com/office/officeart/2005/8/layout/hProcess6"/>
    <dgm:cxn modelId="{D5A29082-E837-42BA-A261-C480E1C22AD4}" type="presOf" srcId="{8628EA22-8C61-4514-B6B3-D881C4818668}" destId="{9AE9C8F0-1A84-41F1-86E4-BF72AA2E77AA}" srcOrd="0" destOrd="0" presId="urn:microsoft.com/office/officeart/2005/8/layout/hProcess6"/>
    <dgm:cxn modelId="{C0D3C183-3194-45C9-90B9-C2D85AD65EA1}" type="presOf" srcId="{015693FE-5CD3-4272-A332-55EDB8DF2503}" destId="{A833D1B5-A5CF-4482-BB5F-2750516BD5B4}" srcOrd="1" destOrd="0" presId="urn:microsoft.com/office/officeart/2005/8/layout/hProcess6"/>
    <dgm:cxn modelId="{3D9BB294-FEF1-4F52-92A8-5E057212C96E}" type="presOf" srcId="{22131006-5616-49FC-A84E-D549E904C784}" destId="{32D3A990-9132-426A-BE24-1179947318CF}" srcOrd="0" destOrd="1" presId="urn:microsoft.com/office/officeart/2005/8/layout/hProcess6"/>
    <dgm:cxn modelId="{08B8A59A-3C8E-4CCE-83E6-E57E2FFA5B39}" type="presOf" srcId="{077CE41A-717E-4274-B5A5-EAAEE4D6A7F7}" destId="{963180D2-DFDC-4706-B383-584D321BD477}" srcOrd="0" destOrd="0" presId="urn:microsoft.com/office/officeart/2005/8/layout/hProcess6"/>
    <dgm:cxn modelId="{10D0F29F-4282-4BD5-8B36-B7270F84997C}" srcId="{0895A7C1-5191-4A40-9777-67019A973DBC}" destId="{5CFA3E77-B455-4A09-B49A-607048B70154}" srcOrd="0" destOrd="0" parTransId="{D80DE0DF-F5D2-4ACA-B588-CC950F59B35A}" sibTransId="{16306DED-01C9-4F3F-8722-D18762E4A372}"/>
    <dgm:cxn modelId="{053E63A5-A078-4B8D-B704-905996756451}" srcId="{C7FD9281-0519-486B-B660-CDC515167D6F}" destId="{22131006-5616-49FC-A84E-D549E904C784}" srcOrd="1" destOrd="0" parTransId="{599A1864-7F8A-479C-9808-F51F7F0E0C25}" sibTransId="{8A68706E-F2D2-43F4-8C2D-851470B9DE91}"/>
    <dgm:cxn modelId="{AA13DDA5-B8BA-4E27-8F0E-B4C3E2748671}" type="presOf" srcId="{625609E2-41B9-4F92-ABBB-A5C5AB779F4E}" destId="{32D3A990-9132-426A-BE24-1179947318CF}" srcOrd="0" destOrd="0" presId="urn:microsoft.com/office/officeart/2005/8/layout/hProcess6"/>
    <dgm:cxn modelId="{3FF75DA7-062C-44A0-93D4-61CC53C3C371}" type="presOf" srcId="{CDDC47E2-1DCA-4D67-982E-475301D78788}" destId="{7F12A504-D828-449C-8CC9-8E7DA10665AD}" srcOrd="0" destOrd="0" presId="urn:microsoft.com/office/officeart/2005/8/layout/hProcess6"/>
    <dgm:cxn modelId="{0D1A14B2-0549-4F73-AEE8-A1120C21D821}" type="presOf" srcId="{077CE41A-717E-4274-B5A5-EAAEE4D6A7F7}" destId="{15EB1EA4-5C87-4AAE-B215-A6AE4B9D2A6D}" srcOrd="1" destOrd="0" presId="urn:microsoft.com/office/officeart/2005/8/layout/hProcess6"/>
    <dgm:cxn modelId="{2E9D87B3-4412-4F9D-B490-E7136EF70071}" type="presOf" srcId="{FE11D8A5-9278-4F7C-BA2B-3D8C5C45E095}" destId="{B4DEB2F1-B79F-4136-9091-DAE718E0109B}" srcOrd="1" destOrd="0" presId="urn:microsoft.com/office/officeart/2005/8/layout/hProcess6"/>
    <dgm:cxn modelId="{C72434B4-1DFF-4B49-A4BA-197BCC1D5F1B}" type="presOf" srcId="{5CFA3E77-B455-4A09-B49A-607048B70154}" destId="{2BDD18E2-2A3C-493C-ADA6-9D0020BE5B13}" srcOrd="0" destOrd="0" presId="urn:microsoft.com/office/officeart/2005/8/layout/hProcess6"/>
    <dgm:cxn modelId="{412603C3-488A-419E-BAAA-AAA68C09B5B0}" srcId="{CDDC47E2-1DCA-4D67-982E-475301D78788}" destId="{8628EA22-8C61-4514-B6B3-D881C4818668}" srcOrd="3" destOrd="0" parTransId="{16333EB4-1AE9-433B-80CC-9075270CC76A}" sibTransId="{43B53FC0-C35A-4CBF-A5C9-7A8D7243C98B}"/>
    <dgm:cxn modelId="{15595CC7-9C9E-431B-8093-5BDF1ED6E147}" srcId="{2B09A2DF-78D1-4FF6-B217-35BF70212C86}" destId="{015693FE-5CD3-4272-A332-55EDB8DF2503}" srcOrd="0" destOrd="0" parTransId="{E7AF9C8F-3A93-4865-8D4C-D4BBFD71C1E0}" sibTransId="{0B90EB02-71B2-40D0-9DEE-8D845E145D7F}"/>
    <dgm:cxn modelId="{C7D851CC-9385-464A-9F76-0671C7E1AFAD}" type="presOf" srcId="{2B09A2DF-78D1-4FF6-B217-35BF70212C86}" destId="{D4A44AD4-620B-4A44-B453-D612ED8EEF9C}" srcOrd="0" destOrd="0" presId="urn:microsoft.com/office/officeart/2005/8/layout/hProcess6"/>
    <dgm:cxn modelId="{B50E36D0-72D4-42F5-850A-1A8EADF6027A}" srcId="{C7FD9281-0519-486B-B660-CDC515167D6F}" destId="{625609E2-41B9-4F92-ABBB-A5C5AB779F4E}" srcOrd="0" destOrd="0" parTransId="{EACF60A8-343B-4301-A95C-F8B16D902D85}" sibTransId="{66B509C8-D779-4533-A347-538C8B7D05C4}"/>
    <dgm:cxn modelId="{D57110D1-664E-4818-96FD-7D01C85CD4B6}" type="presOf" srcId="{015693FE-5CD3-4272-A332-55EDB8DF2503}" destId="{ECAE49CA-0802-455C-B717-DA6A5FB57350}" srcOrd="0" destOrd="0" presId="urn:microsoft.com/office/officeart/2005/8/layout/hProcess6"/>
    <dgm:cxn modelId="{7563CBF4-E514-4498-897D-5FCBA9D1A887}" srcId="{174D280B-8593-406A-84BF-12FBB656EB95}" destId="{937E0E1E-CC2C-4440-A804-292104954F3A}" srcOrd="1" destOrd="0" parTransId="{ABB7CEAB-ED45-426D-A0E6-A11CE598DB39}" sibTransId="{D73A14DB-BD3F-4CFE-8252-FCABF9B82438}"/>
    <dgm:cxn modelId="{416218F5-9726-4924-B150-840C88946719}" type="presOf" srcId="{FE11D8A5-9278-4F7C-BA2B-3D8C5C45E095}" destId="{BCED503C-E04E-4A42-A56B-81069854DADF}" srcOrd="0" destOrd="0" presId="urn:microsoft.com/office/officeart/2005/8/layout/hProcess6"/>
    <dgm:cxn modelId="{65F35C33-3B94-4C83-A505-9C0F9BD7AA02}" type="presParOf" srcId="{7F12A504-D828-449C-8CC9-8E7DA10665AD}" destId="{DD18B8B2-3E66-4BC1-A6BA-36E145C9B70A}" srcOrd="0" destOrd="0" presId="urn:microsoft.com/office/officeart/2005/8/layout/hProcess6"/>
    <dgm:cxn modelId="{A41EDA74-9031-44E8-9167-060D9A50EE3E}" type="presParOf" srcId="{DD18B8B2-3E66-4BC1-A6BA-36E145C9B70A}" destId="{7A534B2E-233C-45B1-A018-730237C3F11F}" srcOrd="0" destOrd="0" presId="urn:microsoft.com/office/officeart/2005/8/layout/hProcess6"/>
    <dgm:cxn modelId="{3ACDCA62-04E9-4F48-BD65-C3118DE5D305}" type="presParOf" srcId="{DD18B8B2-3E66-4BC1-A6BA-36E145C9B70A}" destId="{ECAE49CA-0802-455C-B717-DA6A5FB57350}" srcOrd="1" destOrd="0" presId="urn:microsoft.com/office/officeart/2005/8/layout/hProcess6"/>
    <dgm:cxn modelId="{1D7F443B-C794-41FC-A6A9-1CB002F7D7E7}" type="presParOf" srcId="{DD18B8B2-3E66-4BC1-A6BA-36E145C9B70A}" destId="{A833D1B5-A5CF-4482-BB5F-2750516BD5B4}" srcOrd="2" destOrd="0" presId="urn:microsoft.com/office/officeart/2005/8/layout/hProcess6"/>
    <dgm:cxn modelId="{27698C5B-9395-4B6D-B2C6-716ECDC17C55}" type="presParOf" srcId="{DD18B8B2-3E66-4BC1-A6BA-36E145C9B70A}" destId="{D4A44AD4-620B-4A44-B453-D612ED8EEF9C}" srcOrd="3" destOrd="0" presId="urn:microsoft.com/office/officeart/2005/8/layout/hProcess6"/>
    <dgm:cxn modelId="{110B8FF8-27BC-4F2D-A92B-BB96A792DED5}" type="presParOf" srcId="{7F12A504-D828-449C-8CC9-8E7DA10665AD}" destId="{2EDAD311-D166-446F-8C0F-B8DF60BD6BAB}" srcOrd="1" destOrd="0" presId="urn:microsoft.com/office/officeart/2005/8/layout/hProcess6"/>
    <dgm:cxn modelId="{6EFC1A21-3A63-4EB9-960D-D3DB586ED4C7}" type="presParOf" srcId="{7F12A504-D828-449C-8CC9-8E7DA10665AD}" destId="{9204846E-4DE9-4ED9-9BF9-DD32D337E811}" srcOrd="2" destOrd="0" presId="urn:microsoft.com/office/officeart/2005/8/layout/hProcess6"/>
    <dgm:cxn modelId="{AE8A4C42-3135-4CA6-A298-0E2C198A9C92}" type="presParOf" srcId="{9204846E-4DE9-4ED9-9BF9-DD32D337E811}" destId="{2FE046ED-599A-4587-A007-58DD5616BD35}" srcOrd="0" destOrd="0" presId="urn:microsoft.com/office/officeart/2005/8/layout/hProcess6"/>
    <dgm:cxn modelId="{4D74739F-291E-4BE7-8699-23224726F6EB}" type="presParOf" srcId="{9204846E-4DE9-4ED9-9BF9-DD32D337E811}" destId="{963180D2-DFDC-4706-B383-584D321BD477}" srcOrd="1" destOrd="0" presId="urn:microsoft.com/office/officeart/2005/8/layout/hProcess6"/>
    <dgm:cxn modelId="{99BCB2DA-0828-4421-8391-2A20BED74949}" type="presParOf" srcId="{9204846E-4DE9-4ED9-9BF9-DD32D337E811}" destId="{15EB1EA4-5C87-4AAE-B215-A6AE4B9D2A6D}" srcOrd="2" destOrd="0" presId="urn:microsoft.com/office/officeart/2005/8/layout/hProcess6"/>
    <dgm:cxn modelId="{D18410FF-9D09-42EC-B355-23608450A71F}" type="presParOf" srcId="{9204846E-4DE9-4ED9-9BF9-DD32D337E811}" destId="{EEBDB4DA-25FB-4FA7-B119-35B8E5B8FDFB}" srcOrd="3" destOrd="0" presId="urn:microsoft.com/office/officeart/2005/8/layout/hProcess6"/>
    <dgm:cxn modelId="{8ECD5C98-2114-4D54-9428-37489EE8C9D0}" type="presParOf" srcId="{7F12A504-D828-449C-8CC9-8E7DA10665AD}" destId="{B0908748-E5FD-426E-BAD7-979871889601}" srcOrd="3" destOrd="0" presId="urn:microsoft.com/office/officeart/2005/8/layout/hProcess6"/>
    <dgm:cxn modelId="{57B73C14-4227-4E16-AA43-D5259C854325}" type="presParOf" srcId="{7F12A504-D828-449C-8CC9-8E7DA10665AD}" destId="{41839366-0286-4FD0-B15B-DA73F3420B7A}" srcOrd="4" destOrd="0" presId="urn:microsoft.com/office/officeart/2005/8/layout/hProcess6"/>
    <dgm:cxn modelId="{FC729D3C-A9DD-4A0E-BFC4-0E549930B9AD}" type="presParOf" srcId="{41839366-0286-4FD0-B15B-DA73F3420B7A}" destId="{3884CF14-BE8E-4616-B8E9-ADA09FC885AC}" srcOrd="0" destOrd="0" presId="urn:microsoft.com/office/officeart/2005/8/layout/hProcess6"/>
    <dgm:cxn modelId="{E104C078-0D2E-4FD7-8823-5B7529F87448}" type="presParOf" srcId="{41839366-0286-4FD0-B15B-DA73F3420B7A}" destId="{2BDD18E2-2A3C-493C-ADA6-9D0020BE5B13}" srcOrd="1" destOrd="0" presId="urn:microsoft.com/office/officeart/2005/8/layout/hProcess6"/>
    <dgm:cxn modelId="{C8BE4CD3-8ADA-4C17-9AF3-F76C793EEF4F}" type="presParOf" srcId="{41839366-0286-4FD0-B15B-DA73F3420B7A}" destId="{F134D186-4D06-415B-BC9E-3F8B222F7302}" srcOrd="2" destOrd="0" presId="urn:microsoft.com/office/officeart/2005/8/layout/hProcess6"/>
    <dgm:cxn modelId="{25DAFEBC-04E9-4936-B31D-F2728EB0C12D}" type="presParOf" srcId="{41839366-0286-4FD0-B15B-DA73F3420B7A}" destId="{27EF181B-4911-4ADC-B8D5-31F3D841C2C0}" srcOrd="3" destOrd="0" presId="urn:microsoft.com/office/officeart/2005/8/layout/hProcess6"/>
    <dgm:cxn modelId="{0D5FA6F9-C370-4281-ABFF-FB368380F6BE}" type="presParOf" srcId="{7F12A504-D828-449C-8CC9-8E7DA10665AD}" destId="{B7767CC4-AAFB-4921-A006-A9EB9FF5EFB7}" srcOrd="5" destOrd="0" presId="urn:microsoft.com/office/officeart/2005/8/layout/hProcess6"/>
    <dgm:cxn modelId="{36EC42EE-0328-4943-879A-D35F035A6FBC}" type="presParOf" srcId="{7F12A504-D828-449C-8CC9-8E7DA10665AD}" destId="{2F4FDC23-4E9D-40C0-BE55-5C66EEA44D27}" srcOrd="6" destOrd="0" presId="urn:microsoft.com/office/officeart/2005/8/layout/hProcess6"/>
    <dgm:cxn modelId="{3807A2A0-A48A-4B0C-944B-8044654451DC}" type="presParOf" srcId="{2F4FDC23-4E9D-40C0-BE55-5C66EEA44D27}" destId="{0ED0011F-9635-4947-81DA-8A43DD8E3E52}" srcOrd="0" destOrd="0" presId="urn:microsoft.com/office/officeart/2005/8/layout/hProcess6"/>
    <dgm:cxn modelId="{942EA26B-8847-4FA9-9FA5-0AA8D5BAF9B6}" type="presParOf" srcId="{2F4FDC23-4E9D-40C0-BE55-5C66EEA44D27}" destId="{BCED503C-E04E-4A42-A56B-81069854DADF}" srcOrd="1" destOrd="0" presId="urn:microsoft.com/office/officeart/2005/8/layout/hProcess6"/>
    <dgm:cxn modelId="{044873FA-C2C7-4637-9457-DFFB7EECCE6D}" type="presParOf" srcId="{2F4FDC23-4E9D-40C0-BE55-5C66EEA44D27}" destId="{B4DEB2F1-B79F-4136-9091-DAE718E0109B}" srcOrd="2" destOrd="0" presId="urn:microsoft.com/office/officeart/2005/8/layout/hProcess6"/>
    <dgm:cxn modelId="{03103FA2-688C-4218-8D14-4FA52A30E00A}" type="presParOf" srcId="{2F4FDC23-4E9D-40C0-BE55-5C66EEA44D27}" destId="{9AE9C8F0-1A84-41F1-86E4-BF72AA2E77AA}" srcOrd="3" destOrd="0" presId="urn:microsoft.com/office/officeart/2005/8/layout/hProcess6"/>
    <dgm:cxn modelId="{626CE08C-6849-4F85-9104-D609CB2A955D}" type="presParOf" srcId="{7F12A504-D828-449C-8CC9-8E7DA10665AD}" destId="{DB676542-83C3-4FDE-AF39-DA61FB330722}" srcOrd="7" destOrd="0" presId="urn:microsoft.com/office/officeart/2005/8/layout/hProcess6"/>
    <dgm:cxn modelId="{A5D269B6-7935-4073-B04A-A7581032F7A9}" type="presParOf" srcId="{7F12A504-D828-449C-8CC9-8E7DA10665AD}" destId="{A099F78E-0FFB-4AC1-908F-B1D1D2B0B006}" srcOrd="8" destOrd="0" presId="urn:microsoft.com/office/officeart/2005/8/layout/hProcess6"/>
    <dgm:cxn modelId="{697BE081-F8A0-4EDC-A999-B5860C1F2591}" type="presParOf" srcId="{A099F78E-0FFB-4AC1-908F-B1D1D2B0B006}" destId="{32863868-1A8D-4B88-90CE-96CD2A98228B}" srcOrd="0" destOrd="0" presId="urn:microsoft.com/office/officeart/2005/8/layout/hProcess6"/>
    <dgm:cxn modelId="{55188589-F4CC-4C6D-A2E5-582A3EAFE775}" type="presParOf" srcId="{A099F78E-0FFB-4AC1-908F-B1D1D2B0B006}" destId="{32D3A990-9132-426A-BE24-1179947318CF}" srcOrd="1" destOrd="0" presId="urn:microsoft.com/office/officeart/2005/8/layout/hProcess6"/>
    <dgm:cxn modelId="{E26EE366-93D8-4370-9487-CF54ADD58385}" type="presParOf" srcId="{A099F78E-0FFB-4AC1-908F-B1D1D2B0B006}" destId="{B0D6D0BA-9594-4492-BB9D-290AA8202D51}" srcOrd="2" destOrd="0" presId="urn:microsoft.com/office/officeart/2005/8/layout/hProcess6"/>
    <dgm:cxn modelId="{F382D227-D289-431E-9310-696984A1BD91}" type="presParOf" srcId="{A099F78E-0FFB-4AC1-908F-B1D1D2B0B006}" destId="{889421F6-6389-4A26-9504-52CB6E2C4F0F}" srcOrd="3" destOrd="0" presId="urn:microsoft.com/office/officeart/2005/8/layout/hProcess6"/>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3E8CA38E-3E57-4927-A48C-C857FAC8BCE5}" type="doc">
      <dgm:prSet loTypeId="urn:microsoft.com/office/officeart/2005/8/layout/list1" loCatId="list" qsTypeId="urn:microsoft.com/office/officeart/2005/8/quickstyle/simple1" qsCatId="simple" csTypeId="urn:microsoft.com/office/officeart/2005/8/colors/accent2_1" csCatId="accent2" phldr="1"/>
      <dgm:spPr/>
      <dgm:t>
        <a:bodyPr/>
        <a:lstStyle/>
        <a:p>
          <a:endParaRPr lang="es-CL"/>
        </a:p>
      </dgm:t>
    </dgm:pt>
    <dgm:pt modelId="{13E65898-4E18-43D1-8272-3296C75B1CCA}">
      <dgm:prSet custT="1"/>
      <dgm:spPr/>
      <dgm:t>
        <a:bodyPr/>
        <a:lstStyle/>
        <a:p>
          <a:pPr rtl="0"/>
          <a:r>
            <a:rPr lang="es-CL" sz="1600" dirty="0"/>
            <a:t>1 Cartera Factoring </a:t>
          </a:r>
          <a:r>
            <a:rPr lang="es-CL" sz="1600" dirty="0" err="1"/>
            <a:t>Confirming</a:t>
          </a:r>
          <a:endParaRPr lang="es-CL" sz="1600" dirty="0"/>
        </a:p>
      </dgm:t>
    </dgm:pt>
    <dgm:pt modelId="{575A3AAC-8069-41C0-8A29-2D069A024253}" type="parTrans" cxnId="{395FFE15-FA4A-4C38-9477-9449C568B38E}">
      <dgm:prSet/>
      <dgm:spPr/>
      <dgm:t>
        <a:bodyPr/>
        <a:lstStyle/>
        <a:p>
          <a:endParaRPr lang="es-CL"/>
        </a:p>
      </dgm:t>
    </dgm:pt>
    <dgm:pt modelId="{6B8EFED5-70A3-4995-9A93-F9EF82F07881}" type="sibTrans" cxnId="{395FFE15-FA4A-4C38-9477-9449C568B38E}">
      <dgm:prSet/>
      <dgm:spPr/>
      <dgm:t>
        <a:bodyPr/>
        <a:lstStyle/>
        <a:p>
          <a:endParaRPr lang="es-CL"/>
        </a:p>
      </dgm:t>
    </dgm:pt>
    <dgm:pt modelId="{CA947235-655A-4223-848A-B28D0BB8C599}">
      <dgm:prSet custT="1"/>
      <dgm:spPr/>
      <dgm:t>
        <a:bodyPr/>
        <a:lstStyle/>
        <a:p>
          <a:pPr rtl="0"/>
          <a:r>
            <a:rPr lang="es-CL" sz="1800" dirty="0"/>
            <a:t>2 Flujo </a:t>
          </a:r>
          <a:r>
            <a:rPr lang="es-CL" sz="1800" dirty="0" err="1"/>
            <a:t>Confirming</a:t>
          </a:r>
          <a:endParaRPr lang="es-CL" sz="1800" dirty="0"/>
        </a:p>
      </dgm:t>
    </dgm:pt>
    <dgm:pt modelId="{D9E7A7D6-145B-4281-91D1-E992ABBA2994}" type="parTrans" cxnId="{A8787E48-1586-47A3-910D-3385D76F6C16}">
      <dgm:prSet/>
      <dgm:spPr/>
      <dgm:t>
        <a:bodyPr/>
        <a:lstStyle/>
        <a:p>
          <a:endParaRPr lang="es-CL"/>
        </a:p>
      </dgm:t>
    </dgm:pt>
    <dgm:pt modelId="{7FCAABA6-C843-47AB-BF6B-341A8C1340F0}" type="sibTrans" cxnId="{A8787E48-1586-47A3-910D-3385D76F6C16}">
      <dgm:prSet/>
      <dgm:spPr/>
      <dgm:t>
        <a:bodyPr/>
        <a:lstStyle/>
        <a:p>
          <a:endParaRPr lang="es-CL"/>
        </a:p>
      </dgm:t>
    </dgm:pt>
    <dgm:pt modelId="{16469F02-3A07-4A73-AC32-5910C0A6D0B5}">
      <dgm:prSet custT="1"/>
      <dgm:spPr/>
      <dgm:t>
        <a:bodyPr/>
        <a:lstStyle/>
        <a:p>
          <a:pPr rtl="0"/>
          <a:r>
            <a:rPr lang="es-CL" sz="1800" dirty="0"/>
            <a:t>3 Líneas Cliente </a:t>
          </a:r>
          <a:r>
            <a:rPr lang="es-CL" sz="1800" dirty="0" err="1"/>
            <a:t>Confirming</a:t>
          </a:r>
          <a:endParaRPr lang="es-CL" sz="1800" dirty="0"/>
        </a:p>
      </dgm:t>
    </dgm:pt>
    <dgm:pt modelId="{57F80B1D-B7D3-4819-A9A2-C1ABA455AE74}" type="parTrans" cxnId="{1900793C-2FD9-44C2-8DAE-C0A200609492}">
      <dgm:prSet/>
      <dgm:spPr/>
      <dgm:t>
        <a:bodyPr/>
        <a:lstStyle/>
        <a:p>
          <a:endParaRPr lang="es-CL"/>
        </a:p>
      </dgm:t>
    </dgm:pt>
    <dgm:pt modelId="{BB079739-C6D2-4B83-BF62-E9EFA7B017DD}" type="sibTrans" cxnId="{1900793C-2FD9-44C2-8DAE-C0A200609492}">
      <dgm:prSet/>
      <dgm:spPr/>
      <dgm:t>
        <a:bodyPr/>
        <a:lstStyle/>
        <a:p>
          <a:endParaRPr lang="es-CL"/>
        </a:p>
      </dgm:t>
    </dgm:pt>
    <dgm:pt modelId="{341C9228-28B2-48DB-8E08-E802935C3CF2}">
      <dgm:prSet custT="1"/>
      <dgm:spPr/>
      <dgm:t>
        <a:bodyPr/>
        <a:lstStyle/>
        <a:p>
          <a:pPr rtl="0"/>
          <a:r>
            <a:rPr lang="es-CL" sz="1800" dirty="0"/>
            <a:t>4 Vencimientos</a:t>
          </a:r>
        </a:p>
      </dgm:t>
    </dgm:pt>
    <dgm:pt modelId="{7B1892F2-B7AF-4FC3-AE0C-A182C2C05D6F}" type="parTrans" cxnId="{C46A75A7-D50D-4366-A2D1-857176BDF44B}">
      <dgm:prSet/>
      <dgm:spPr/>
      <dgm:t>
        <a:bodyPr/>
        <a:lstStyle/>
        <a:p>
          <a:endParaRPr lang="es-CL"/>
        </a:p>
      </dgm:t>
    </dgm:pt>
    <dgm:pt modelId="{D7000747-C2C7-4090-870A-5E79F75EF94B}" type="sibTrans" cxnId="{C46A75A7-D50D-4366-A2D1-857176BDF44B}">
      <dgm:prSet/>
      <dgm:spPr/>
      <dgm:t>
        <a:bodyPr/>
        <a:lstStyle/>
        <a:p>
          <a:endParaRPr lang="es-CL"/>
        </a:p>
      </dgm:t>
    </dgm:pt>
    <dgm:pt modelId="{3BB71A43-38A2-4A73-851B-7AADDEBCA67C}">
      <dgm:prSet/>
      <dgm:spPr/>
      <dgm:t>
        <a:bodyPr/>
        <a:lstStyle/>
        <a:p>
          <a:pPr rtl="0"/>
          <a:endParaRPr lang="es-CL" dirty="0"/>
        </a:p>
      </dgm:t>
    </dgm:pt>
    <dgm:pt modelId="{AF2AFFDD-962E-4087-B0E8-B68DBDB9658E}" type="parTrans" cxnId="{5E725B36-29A3-4E7E-97DB-317AF9EC0D1A}">
      <dgm:prSet/>
      <dgm:spPr/>
      <dgm:t>
        <a:bodyPr/>
        <a:lstStyle/>
        <a:p>
          <a:endParaRPr lang="es-CL"/>
        </a:p>
      </dgm:t>
    </dgm:pt>
    <dgm:pt modelId="{8039BB91-5FB5-4662-AD2C-B464867B1CBD}" type="sibTrans" cxnId="{5E725B36-29A3-4E7E-97DB-317AF9EC0D1A}">
      <dgm:prSet/>
      <dgm:spPr/>
      <dgm:t>
        <a:bodyPr/>
        <a:lstStyle/>
        <a:p>
          <a:endParaRPr lang="es-CL"/>
        </a:p>
      </dgm:t>
    </dgm:pt>
    <dgm:pt modelId="{78946B0E-E75F-48EE-AB7F-832D96669FC9}">
      <dgm:prSet/>
      <dgm:spPr/>
      <dgm:t>
        <a:bodyPr/>
        <a:lstStyle/>
        <a:p>
          <a:pPr rtl="0"/>
          <a:r>
            <a:rPr lang="es-CL" dirty="0"/>
            <a:t> Este archivo contiene los vencimientos de documentos ordenados por fecha de vencimiento.</a:t>
          </a:r>
        </a:p>
      </dgm:t>
    </dgm:pt>
    <dgm:pt modelId="{44A70BE1-C5F8-4A22-924A-6583C766C6C8}" type="parTrans" cxnId="{03221865-1F6B-4473-B2CE-116006C5E023}">
      <dgm:prSet/>
      <dgm:spPr/>
      <dgm:t>
        <a:bodyPr/>
        <a:lstStyle/>
        <a:p>
          <a:endParaRPr lang="es-CL"/>
        </a:p>
      </dgm:t>
    </dgm:pt>
    <dgm:pt modelId="{1CC0CA5E-B255-44E1-BF96-6B355DA2731A}" type="sibTrans" cxnId="{03221865-1F6B-4473-B2CE-116006C5E023}">
      <dgm:prSet/>
      <dgm:spPr/>
      <dgm:t>
        <a:bodyPr/>
        <a:lstStyle/>
        <a:p>
          <a:endParaRPr lang="es-CL"/>
        </a:p>
      </dgm:t>
    </dgm:pt>
    <dgm:pt modelId="{44437959-351F-40A9-84A8-9CE8933B61D5}">
      <dgm:prSet/>
      <dgm:spPr/>
      <dgm:t>
        <a:bodyPr/>
        <a:lstStyle/>
        <a:p>
          <a:pPr rtl="0"/>
          <a:r>
            <a:rPr lang="es-CL" dirty="0"/>
            <a:t>Este archivo contiene toda la cartera de los documentos en cartera vigente y la información relacionada con la gestión de cobranza.</a:t>
          </a:r>
        </a:p>
      </dgm:t>
    </dgm:pt>
    <dgm:pt modelId="{A01734A1-D85E-40E5-9B97-65AD6CE21AFD}" type="parTrans" cxnId="{4231BCC7-11C1-4D9E-896F-657A387BF7B0}">
      <dgm:prSet/>
      <dgm:spPr/>
      <dgm:t>
        <a:bodyPr/>
        <a:lstStyle/>
        <a:p>
          <a:endParaRPr lang="es-CL"/>
        </a:p>
      </dgm:t>
    </dgm:pt>
    <dgm:pt modelId="{5E5C2366-02BC-44AE-8000-36B7E3FC6C24}" type="sibTrans" cxnId="{4231BCC7-11C1-4D9E-896F-657A387BF7B0}">
      <dgm:prSet/>
      <dgm:spPr/>
      <dgm:t>
        <a:bodyPr/>
        <a:lstStyle/>
        <a:p>
          <a:endParaRPr lang="es-CL"/>
        </a:p>
      </dgm:t>
    </dgm:pt>
    <dgm:pt modelId="{B427D848-0925-45F5-98F8-7D1B1242E71F}">
      <dgm:prSet/>
      <dgm:spPr/>
      <dgm:t>
        <a:bodyPr/>
        <a:lstStyle/>
        <a:p>
          <a:pPr rtl="0"/>
          <a:r>
            <a:rPr lang="es-CL" dirty="0"/>
            <a:t>Este archivo contiene todo los negocios de </a:t>
          </a:r>
          <a:r>
            <a:rPr lang="es-CL" dirty="0" err="1"/>
            <a:t>Confirming</a:t>
          </a:r>
          <a:r>
            <a:rPr lang="es-CL" dirty="0"/>
            <a:t> generados. </a:t>
          </a:r>
        </a:p>
      </dgm:t>
    </dgm:pt>
    <dgm:pt modelId="{683E37AE-1EAB-4F66-BE74-3054034C51A9}" type="parTrans" cxnId="{412D213D-6673-4446-8E49-F55B448E8CF3}">
      <dgm:prSet/>
      <dgm:spPr/>
      <dgm:t>
        <a:bodyPr/>
        <a:lstStyle/>
        <a:p>
          <a:endParaRPr lang="es-CL"/>
        </a:p>
      </dgm:t>
    </dgm:pt>
    <dgm:pt modelId="{15ACB539-D8FF-4555-AFF4-79257B8CF078}" type="sibTrans" cxnId="{412D213D-6673-4446-8E49-F55B448E8CF3}">
      <dgm:prSet/>
      <dgm:spPr/>
      <dgm:t>
        <a:bodyPr/>
        <a:lstStyle/>
        <a:p>
          <a:endParaRPr lang="es-CL"/>
        </a:p>
      </dgm:t>
    </dgm:pt>
    <dgm:pt modelId="{8B48033E-93D1-45C1-A6B7-F013B59C10BB}">
      <dgm:prSet/>
      <dgm:spPr/>
      <dgm:t>
        <a:bodyPr/>
        <a:lstStyle/>
        <a:p>
          <a:pPr rtl="0"/>
          <a:r>
            <a:rPr lang="es-CL" dirty="0"/>
            <a:t>Este archivo contiene todos los cliente con sus limites de crédito y saldo disponibles. </a:t>
          </a:r>
        </a:p>
      </dgm:t>
    </dgm:pt>
    <dgm:pt modelId="{408C0E05-2D09-49EC-BC9D-7C5946BBBFCF}" type="parTrans" cxnId="{FD940C78-2508-42B3-88AA-B6257AD7E664}">
      <dgm:prSet/>
      <dgm:spPr/>
      <dgm:t>
        <a:bodyPr/>
        <a:lstStyle/>
        <a:p>
          <a:endParaRPr lang="es-CL"/>
        </a:p>
      </dgm:t>
    </dgm:pt>
    <dgm:pt modelId="{00AF2D22-0A86-469A-916E-C4DAFAA20813}" type="sibTrans" cxnId="{FD940C78-2508-42B3-88AA-B6257AD7E664}">
      <dgm:prSet/>
      <dgm:spPr/>
      <dgm:t>
        <a:bodyPr/>
        <a:lstStyle/>
        <a:p>
          <a:endParaRPr lang="es-CL"/>
        </a:p>
      </dgm:t>
    </dgm:pt>
    <dgm:pt modelId="{DA91AC5C-0803-44C6-AEA9-F94BFB8E6555}" type="pres">
      <dgm:prSet presAssocID="{3E8CA38E-3E57-4927-A48C-C857FAC8BCE5}" presName="linear" presStyleCnt="0">
        <dgm:presLayoutVars>
          <dgm:dir/>
          <dgm:animLvl val="lvl"/>
          <dgm:resizeHandles val="exact"/>
        </dgm:presLayoutVars>
      </dgm:prSet>
      <dgm:spPr/>
    </dgm:pt>
    <dgm:pt modelId="{33993ED1-4282-47F8-BBCE-548746CC8E85}" type="pres">
      <dgm:prSet presAssocID="{13E65898-4E18-43D1-8272-3296C75B1CCA}" presName="parentLin" presStyleCnt="0"/>
      <dgm:spPr/>
    </dgm:pt>
    <dgm:pt modelId="{B3AE45D9-83B1-4D6A-8E2C-73508857BE7C}" type="pres">
      <dgm:prSet presAssocID="{13E65898-4E18-43D1-8272-3296C75B1CCA}" presName="parentLeftMargin" presStyleLbl="node1" presStyleIdx="0" presStyleCnt="5"/>
      <dgm:spPr/>
    </dgm:pt>
    <dgm:pt modelId="{EA4A5B24-0514-418B-80DE-D1E29E5B4D25}" type="pres">
      <dgm:prSet presAssocID="{13E65898-4E18-43D1-8272-3296C75B1CCA}" presName="parentText" presStyleLbl="node1" presStyleIdx="0" presStyleCnt="5">
        <dgm:presLayoutVars>
          <dgm:chMax val="0"/>
          <dgm:bulletEnabled val="1"/>
        </dgm:presLayoutVars>
      </dgm:prSet>
      <dgm:spPr/>
    </dgm:pt>
    <dgm:pt modelId="{779FAE3C-3F20-4410-91AB-17B3012F9DB9}" type="pres">
      <dgm:prSet presAssocID="{13E65898-4E18-43D1-8272-3296C75B1CCA}" presName="negativeSpace" presStyleCnt="0"/>
      <dgm:spPr/>
    </dgm:pt>
    <dgm:pt modelId="{CBE392FB-7332-4A61-B45E-13F9F36FAE2B}" type="pres">
      <dgm:prSet presAssocID="{13E65898-4E18-43D1-8272-3296C75B1CCA}" presName="childText" presStyleLbl="conFgAcc1" presStyleIdx="0" presStyleCnt="5">
        <dgm:presLayoutVars>
          <dgm:bulletEnabled val="1"/>
        </dgm:presLayoutVars>
      </dgm:prSet>
      <dgm:spPr/>
    </dgm:pt>
    <dgm:pt modelId="{294C32E2-1576-419E-89AF-6033A8FE5546}" type="pres">
      <dgm:prSet presAssocID="{6B8EFED5-70A3-4995-9A93-F9EF82F07881}" presName="spaceBetweenRectangles" presStyleCnt="0"/>
      <dgm:spPr/>
    </dgm:pt>
    <dgm:pt modelId="{518E4C61-6AE8-4412-A0E9-424E586CEBD7}" type="pres">
      <dgm:prSet presAssocID="{CA947235-655A-4223-848A-B28D0BB8C599}" presName="parentLin" presStyleCnt="0"/>
      <dgm:spPr/>
    </dgm:pt>
    <dgm:pt modelId="{D7A98F5C-C92B-4C78-B224-693E4EEAB1EC}" type="pres">
      <dgm:prSet presAssocID="{CA947235-655A-4223-848A-B28D0BB8C599}" presName="parentLeftMargin" presStyleLbl="node1" presStyleIdx="0" presStyleCnt="5"/>
      <dgm:spPr/>
    </dgm:pt>
    <dgm:pt modelId="{4855A5E6-6EC1-4880-8B9C-552BADF40F19}" type="pres">
      <dgm:prSet presAssocID="{CA947235-655A-4223-848A-B28D0BB8C599}" presName="parentText" presStyleLbl="node1" presStyleIdx="1" presStyleCnt="5">
        <dgm:presLayoutVars>
          <dgm:chMax val="0"/>
          <dgm:bulletEnabled val="1"/>
        </dgm:presLayoutVars>
      </dgm:prSet>
      <dgm:spPr/>
    </dgm:pt>
    <dgm:pt modelId="{ABF3BEF1-6F40-42A7-B34E-C8C3694EC6B4}" type="pres">
      <dgm:prSet presAssocID="{CA947235-655A-4223-848A-B28D0BB8C599}" presName="negativeSpace" presStyleCnt="0"/>
      <dgm:spPr/>
    </dgm:pt>
    <dgm:pt modelId="{CE2E144D-D45C-4B5A-911C-0D4C474C9795}" type="pres">
      <dgm:prSet presAssocID="{CA947235-655A-4223-848A-B28D0BB8C599}" presName="childText" presStyleLbl="conFgAcc1" presStyleIdx="1" presStyleCnt="5">
        <dgm:presLayoutVars>
          <dgm:bulletEnabled val="1"/>
        </dgm:presLayoutVars>
      </dgm:prSet>
      <dgm:spPr/>
    </dgm:pt>
    <dgm:pt modelId="{22C0E050-4A83-439E-895C-705C1D473B5A}" type="pres">
      <dgm:prSet presAssocID="{7FCAABA6-C843-47AB-BF6B-341A8C1340F0}" presName="spaceBetweenRectangles" presStyleCnt="0"/>
      <dgm:spPr/>
    </dgm:pt>
    <dgm:pt modelId="{905E1886-7E77-44EF-BFFC-FA854721C246}" type="pres">
      <dgm:prSet presAssocID="{16469F02-3A07-4A73-AC32-5910C0A6D0B5}" presName="parentLin" presStyleCnt="0"/>
      <dgm:spPr/>
    </dgm:pt>
    <dgm:pt modelId="{43073BC0-6E49-4E91-BEFE-748E4C013D76}" type="pres">
      <dgm:prSet presAssocID="{16469F02-3A07-4A73-AC32-5910C0A6D0B5}" presName="parentLeftMargin" presStyleLbl="node1" presStyleIdx="1" presStyleCnt="5"/>
      <dgm:spPr/>
    </dgm:pt>
    <dgm:pt modelId="{0CE02D92-880B-4F2D-81BA-5EA42F689C6A}" type="pres">
      <dgm:prSet presAssocID="{16469F02-3A07-4A73-AC32-5910C0A6D0B5}" presName="parentText" presStyleLbl="node1" presStyleIdx="2" presStyleCnt="5">
        <dgm:presLayoutVars>
          <dgm:chMax val="0"/>
          <dgm:bulletEnabled val="1"/>
        </dgm:presLayoutVars>
      </dgm:prSet>
      <dgm:spPr/>
    </dgm:pt>
    <dgm:pt modelId="{415CE669-C75C-4F0E-8D1C-4C5A55790E1A}" type="pres">
      <dgm:prSet presAssocID="{16469F02-3A07-4A73-AC32-5910C0A6D0B5}" presName="negativeSpace" presStyleCnt="0"/>
      <dgm:spPr/>
    </dgm:pt>
    <dgm:pt modelId="{2EE04DB6-7CE9-427B-9028-A9A15DB2654F}" type="pres">
      <dgm:prSet presAssocID="{16469F02-3A07-4A73-AC32-5910C0A6D0B5}" presName="childText" presStyleLbl="conFgAcc1" presStyleIdx="2" presStyleCnt="5">
        <dgm:presLayoutVars>
          <dgm:bulletEnabled val="1"/>
        </dgm:presLayoutVars>
      </dgm:prSet>
      <dgm:spPr/>
    </dgm:pt>
    <dgm:pt modelId="{7B4674C1-BB84-428E-93D2-965C1832F136}" type="pres">
      <dgm:prSet presAssocID="{BB079739-C6D2-4B83-BF62-E9EFA7B017DD}" presName="spaceBetweenRectangles" presStyleCnt="0"/>
      <dgm:spPr/>
    </dgm:pt>
    <dgm:pt modelId="{509ADF5A-798E-4E7B-8E8D-0F12A52C57DF}" type="pres">
      <dgm:prSet presAssocID="{341C9228-28B2-48DB-8E08-E802935C3CF2}" presName="parentLin" presStyleCnt="0"/>
      <dgm:spPr/>
    </dgm:pt>
    <dgm:pt modelId="{D25B5A4F-F85A-4723-BD59-CD73322F346C}" type="pres">
      <dgm:prSet presAssocID="{341C9228-28B2-48DB-8E08-E802935C3CF2}" presName="parentLeftMargin" presStyleLbl="node1" presStyleIdx="2" presStyleCnt="5"/>
      <dgm:spPr/>
    </dgm:pt>
    <dgm:pt modelId="{230F2970-A70E-4CCD-94AA-E073D6845844}" type="pres">
      <dgm:prSet presAssocID="{341C9228-28B2-48DB-8E08-E802935C3CF2}" presName="parentText" presStyleLbl="node1" presStyleIdx="3" presStyleCnt="5">
        <dgm:presLayoutVars>
          <dgm:chMax val="0"/>
          <dgm:bulletEnabled val="1"/>
        </dgm:presLayoutVars>
      </dgm:prSet>
      <dgm:spPr/>
    </dgm:pt>
    <dgm:pt modelId="{FF6330EA-24A1-4A7F-B6A3-2B517F0397FA}" type="pres">
      <dgm:prSet presAssocID="{341C9228-28B2-48DB-8E08-E802935C3CF2}" presName="negativeSpace" presStyleCnt="0"/>
      <dgm:spPr/>
    </dgm:pt>
    <dgm:pt modelId="{FC63A3EC-9C18-404C-B4DF-52D1CB78FC4C}" type="pres">
      <dgm:prSet presAssocID="{341C9228-28B2-48DB-8E08-E802935C3CF2}" presName="childText" presStyleLbl="conFgAcc1" presStyleIdx="3" presStyleCnt="5">
        <dgm:presLayoutVars>
          <dgm:bulletEnabled val="1"/>
        </dgm:presLayoutVars>
      </dgm:prSet>
      <dgm:spPr/>
    </dgm:pt>
    <dgm:pt modelId="{D96659C1-8405-4152-B46B-C6E916E11B84}" type="pres">
      <dgm:prSet presAssocID="{D7000747-C2C7-4090-870A-5E79F75EF94B}" presName="spaceBetweenRectangles" presStyleCnt="0"/>
      <dgm:spPr/>
    </dgm:pt>
    <dgm:pt modelId="{8A75D7DF-2D6B-4ABC-8987-F4F40A2FD846}" type="pres">
      <dgm:prSet presAssocID="{3BB71A43-38A2-4A73-851B-7AADDEBCA67C}" presName="parentLin" presStyleCnt="0"/>
      <dgm:spPr/>
    </dgm:pt>
    <dgm:pt modelId="{C9D90DDC-467D-4C9A-98F9-675F3B84B456}" type="pres">
      <dgm:prSet presAssocID="{3BB71A43-38A2-4A73-851B-7AADDEBCA67C}" presName="parentLeftMargin" presStyleLbl="node1" presStyleIdx="3" presStyleCnt="5"/>
      <dgm:spPr/>
    </dgm:pt>
    <dgm:pt modelId="{0BB3611E-AFF6-4235-A516-F7FCB825A222}" type="pres">
      <dgm:prSet presAssocID="{3BB71A43-38A2-4A73-851B-7AADDEBCA67C}" presName="parentText" presStyleLbl="node1" presStyleIdx="4" presStyleCnt="5">
        <dgm:presLayoutVars>
          <dgm:chMax val="0"/>
          <dgm:bulletEnabled val="1"/>
        </dgm:presLayoutVars>
      </dgm:prSet>
      <dgm:spPr/>
    </dgm:pt>
    <dgm:pt modelId="{AFA5909B-9F11-411F-A9D3-611F1FFDF7E8}" type="pres">
      <dgm:prSet presAssocID="{3BB71A43-38A2-4A73-851B-7AADDEBCA67C}" presName="negativeSpace" presStyleCnt="0"/>
      <dgm:spPr/>
    </dgm:pt>
    <dgm:pt modelId="{50CE2132-432B-4376-A5EC-79894E5A9CBD}" type="pres">
      <dgm:prSet presAssocID="{3BB71A43-38A2-4A73-851B-7AADDEBCA67C}" presName="childText" presStyleLbl="conFgAcc1" presStyleIdx="4" presStyleCnt="5">
        <dgm:presLayoutVars>
          <dgm:bulletEnabled val="1"/>
        </dgm:presLayoutVars>
      </dgm:prSet>
      <dgm:spPr/>
    </dgm:pt>
  </dgm:ptLst>
  <dgm:cxnLst>
    <dgm:cxn modelId="{BF5FC710-EC00-49CF-AF7D-C05418E8D3B2}" type="presOf" srcId="{13E65898-4E18-43D1-8272-3296C75B1CCA}" destId="{B3AE45D9-83B1-4D6A-8E2C-73508857BE7C}" srcOrd="0" destOrd="0" presId="urn:microsoft.com/office/officeart/2005/8/layout/list1"/>
    <dgm:cxn modelId="{395FFE15-FA4A-4C38-9477-9449C568B38E}" srcId="{3E8CA38E-3E57-4927-A48C-C857FAC8BCE5}" destId="{13E65898-4E18-43D1-8272-3296C75B1CCA}" srcOrd="0" destOrd="0" parTransId="{575A3AAC-8069-41C0-8A29-2D069A024253}" sibTransId="{6B8EFED5-70A3-4995-9A93-F9EF82F07881}"/>
    <dgm:cxn modelId="{E9C0B119-7D38-4939-828E-9F2082BF258C}" type="presOf" srcId="{CA947235-655A-4223-848A-B28D0BB8C599}" destId="{D7A98F5C-C92B-4C78-B224-693E4EEAB1EC}" srcOrd="0" destOrd="0" presId="urn:microsoft.com/office/officeart/2005/8/layout/list1"/>
    <dgm:cxn modelId="{39B62433-8B84-4CFE-A845-1CA24A4CC1D0}" type="presOf" srcId="{3BB71A43-38A2-4A73-851B-7AADDEBCA67C}" destId="{0BB3611E-AFF6-4235-A516-F7FCB825A222}" srcOrd="1" destOrd="0" presId="urn:microsoft.com/office/officeart/2005/8/layout/list1"/>
    <dgm:cxn modelId="{5E725B36-29A3-4E7E-97DB-317AF9EC0D1A}" srcId="{3E8CA38E-3E57-4927-A48C-C857FAC8BCE5}" destId="{3BB71A43-38A2-4A73-851B-7AADDEBCA67C}" srcOrd="4" destOrd="0" parTransId="{AF2AFFDD-962E-4087-B0E8-B68DBDB9658E}" sibTransId="{8039BB91-5FB5-4662-AD2C-B464867B1CBD}"/>
    <dgm:cxn modelId="{1900793C-2FD9-44C2-8DAE-C0A200609492}" srcId="{3E8CA38E-3E57-4927-A48C-C857FAC8BCE5}" destId="{16469F02-3A07-4A73-AC32-5910C0A6D0B5}" srcOrd="2" destOrd="0" parTransId="{57F80B1D-B7D3-4819-A9A2-C1ABA455AE74}" sibTransId="{BB079739-C6D2-4B83-BF62-E9EFA7B017DD}"/>
    <dgm:cxn modelId="{412D213D-6673-4446-8E49-F55B448E8CF3}" srcId="{CA947235-655A-4223-848A-B28D0BB8C599}" destId="{B427D848-0925-45F5-98F8-7D1B1242E71F}" srcOrd="0" destOrd="0" parTransId="{683E37AE-1EAB-4F66-BE74-3054034C51A9}" sibTransId="{15ACB539-D8FF-4555-AFF4-79257B8CF078}"/>
    <dgm:cxn modelId="{FE136342-9772-4683-9B7A-7885ED6AEB72}" type="presOf" srcId="{341C9228-28B2-48DB-8E08-E802935C3CF2}" destId="{D25B5A4F-F85A-4723-BD59-CD73322F346C}" srcOrd="0" destOrd="0" presId="urn:microsoft.com/office/officeart/2005/8/layout/list1"/>
    <dgm:cxn modelId="{0A2ED763-017F-43BC-89FB-18DC2DBEC744}" type="presOf" srcId="{CA947235-655A-4223-848A-B28D0BB8C599}" destId="{4855A5E6-6EC1-4880-8B9C-552BADF40F19}" srcOrd="1" destOrd="0" presId="urn:microsoft.com/office/officeart/2005/8/layout/list1"/>
    <dgm:cxn modelId="{82E04A64-6F06-43B7-A7E9-21A6CA9E7651}" type="presOf" srcId="{B427D848-0925-45F5-98F8-7D1B1242E71F}" destId="{CE2E144D-D45C-4B5A-911C-0D4C474C9795}" srcOrd="0" destOrd="0" presId="urn:microsoft.com/office/officeart/2005/8/layout/list1"/>
    <dgm:cxn modelId="{03221865-1F6B-4473-B2CE-116006C5E023}" srcId="{341C9228-28B2-48DB-8E08-E802935C3CF2}" destId="{78946B0E-E75F-48EE-AB7F-832D96669FC9}" srcOrd="0" destOrd="0" parTransId="{44A70BE1-C5F8-4A22-924A-6583C766C6C8}" sibTransId="{1CC0CA5E-B255-44E1-BF96-6B355DA2731A}"/>
    <dgm:cxn modelId="{A8787E48-1586-47A3-910D-3385D76F6C16}" srcId="{3E8CA38E-3E57-4927-A48C-C857FAC8BCE5}" destId="{CA947235-655A-4223-848A-B28D0BB8C599}" srcOrd="1" destOrd="0" parTransId="{D9E7A7D6-145B-4281-91D1-E992ABBA2994}" sibTransId="{7FCAABA6-C843-47AB-BF6B-341A8C1340F0}"/>
    <dgm:cxn modelId="{4156264A-A739-412F-8AFC-624747D590B2}" type="presOf" srcId="{78946B0E-E75F-48EE-AB7F-832D96669FC9}" destId="{FC63A3EC-9C18-404C-B4DF-52D1CB78FC4C}" srcOrd="0" destOrd="0" presId="urn:microsoft.com/office/officeart/2005/8/layout/list1"/>
    <dgm:cxn modelId="{08043A6F-1AEF-4FFE-94ED-9EEB53491B4B}" type="presOf" srcId="{16469F02-3A07-4A73-AC32-5910C0A6D0B5}" destId="{0CE02D92-880B-4F2D-81BA-5EA42F689C6A}" srcOrd="1" destOrd="0" presId="urn:microsoft.com/office/officeart/2005/8/layout/list1"/>
    <dgm:cxn modelId="{67690474-37E2-44E0-B386-242D03FADC83}" type="presOf" srcId="{8B48033E-93D1-45C1-A6B7-F013B59C10BB}" destId="{2EE04DB6-7CE9-427B-9028-A9A15DB2654F}" srcOrd="0" destOrd="0" presId="urn:microsoft.com/office/officeart/2005/8/layout/list1"/>
    <dgm:cxn modelId="{FD940C78-2508-42B3-88AA-B6257AD7E664}" srcId="{16469F02-3A07-4A73-AC32-5910C0A6D0B5}" destId="{8B48033E-93D1-45C1-A6B7-F013B59C10BB}" srcOrd="0" destOrd="0" parTransId="{408C0E05-2D09-49EC-BC9D-7C5946BBBFCF}" sibTransId="{00AF2D22-0A86-469A-916E-C4DAFAA20813}"/>
    <dgm:cxn modelId="{879A9D9E-2C5D-4851-9C47-E3E98C4189A5}" type="presOf" srcId="{16469F02-3A07-4A73-AC32-5910C0A6D0B5}" destId="{43073BC0-6E49-4E91-BEFE-748E4C013D76}" srcOrd="0" destOrd="0" presId="urn:microsoft.com/office/officeart/2005/8/layout/list1"/>
    <dgm:cxn modelId="{C46A75A7-D50D-4366-A2D1-857176BDF44B}" srcId="{3E8CA38E-3E57-4927-A48C-C857FAC8BCE5}" destId="{341C9228-28B2-48DB-8E08-E802935C3CF2}" srcOrd="3" destOrd="0" parTransId="{7B1892F2-B7AF-4FC3-AE0C-A182C2C05D6F}" sibTransId="{D7000747-C2C7-4090-870A-5E79F75EF94B}"/>
    <dgm:cxn modelId="{D447F4B4-2299-4F4B-A25A-A2207ADF5BD6}" type="presOf" srcId="{341C9228-28B2-48DB-8E08-E802935C3CF2}" destId="{230F2970-A70E-4CCD-94AA-E073D6845844}" srcOrd="1" destOrd="0" presId="urn:microsoft.com/office/officeart/2005/8/layout/list1"/>
    <dgm:cxn modelId="{CE8E61BA-D0BC-490E-B46C-91911371C8C8}" type="presOf" srcId="{13E65898-4E18-43D1-8272-3296C75B1CCA}" destId="{EA4A5B24-0514-418B-80DE-D1E29E5B4D25}" srcOrd="1" destOrd="0" presId="urn:microsoft.com/office/officeart/2005/8/layout/list1"/>
    <dgm:cxn modelId="{62EE66C0-49BD-4EE6-9782-75D68C9929FA}" type="presOf" srcId="{3BB71A43-38A2-4A73-851B-7AADDEBCA67C}" destId="{C9D90DDC-467D-4C9A-98F9-675F3B84B456}" srcOrd="0" destOrd="0" presId="urn:microsoft.com/office/officeart/2005/8/layout/list1"/>
    <dgm:cxn modelId="{DD76ADC4-D46A-49A8-9BA4-8723A45C68BD}" type="presOf" srcId="{3E8CA38E-3E57-4927-A48C-C857FAC8BCE5}" destId="{DA91AC5C-0803-44C6-AEA9-F94BFB8E6555}" srcOrd="0" destOrd="0" presId="urn:microsoft.com/office/officeart/2005/8/layout/list1"/>
    <dgm:cxn modelId="{4231BCC7-11C1-4D9E-896F-657A387BF7B0}" srcId="{13E65898-4E18-43D1-8272-3296C75B1CCA}" destId="{44437959-351F-40A9-84A8-9CE8933B61D5}" srcOrd="0" destOrd="0" parTransId="{A01734A1-D85E-40E5-9B97-65AD6CE21AFD}" sibTransId="{5E5C2366-02BC-44AE-8000-36B7E3FC6C24}"/>
    <dgm:cxn modelId="{419958DB-FF7F-4C9D-B842-92A220F1102A}" type="presOf" srcId="{44437959-351F-40A9-84A8-9CE8933B61D5}" destId="{CBE392FB-7332-4A61-B45E-13F9F36FAE2B}" srcOrd="0" destOrd="0" presId="urn:microsoft.com/office/officeart/2005/8/layout/list1"/>
    <dgm:cxn modelId="{D3EF7E19-8D82-4D6B-B7E5-089E634F4730}" type="presParOf" srcId="{DA91AC5C-0803-44C6-AEA9-F94BFB8E6555}" destId="{33993ED1-4282-47F8-BBCE-548746CC8E85}" srcOrd="0" destOrd="0" presId="urn:microsoft.com/office/officeart/2005/8/layout/list1"/>
    <dgm:cxn modelId="{BB9D4033-BD13-45DE-A72E-EED292697BAD}" type="presParOf" srcId="{33993ED1-4282-47F8-BBCE-548746CC8E85}" destId="{B3AE45D9-83B1-4D6A-8E2C-73508857BE7C}" srcOrd="0" destOrd="0" presId="urn:microsoft.com/office/officeart/2005/8/layout/list1"/>
    <dgm:cxn modelId="{85A80428-21EE-4CC2-A03D-E6C9B703C6A1}" type="presParOf" srcId="{33993ED1-4282-47F8-BBCE-548746CC8E85}" destId="{EA4A5B24-0514-418B-80DE-D1E29E5B4D25}" srcOrd="1" destOrd="0" presId="urn:microsoft.com/office/officeart/2005/8/layout/list1"/>
    <dgm:cxn modelId="{8EADC725-EA26-4561-B8BD-1C0AF4FC94FC}" type="presParOf" srcId="{DA91AC5C-0803-44C6-AEA9-F94BFB8E6555}" destId="{779FAE3C-3F20-4410-91AB-17B3012F9DB9}" srcOrd="1" destOrd="0" presId="urn:microsoft.com/office/officeart/2005/8/layout/list1"/>
    <dgm:cxn modelId="{7201E4C6-3718-459A-97D8-B10F43BDF639}" type="presParOf" srcId="{DA91AC5C-0803-44C6-AEA9-F94BFB8E6555}" destId="{CBE392FB-7332-4A61-B45E-13F9F36FAE2B}" srcOrd="2" destOrd="0" presId="urn:microsoft.com/office/officeart/2005/8/layout/list1"/>
    <dgm:cxn modelId="{AAB7376C-EF92-4B57-9654-ED18A56CC218}" type="presParOf" srcId="{DA91AC5C-0803-44C6-AEA9-F94BFB8E6555}" destId="{294C32E2-1576-419E-89AF-6033A8FE5546}" srcOrd="3" destOrd="0" presId="urn:microsoft.com/office/officeart/2005/8/layout/list1"/>
    <dgm:cxn modelId="{74E4827E-8CA7-4DD3-BBDA-1DA50D7A426E}" type="presParOf" srcId="{DA91AC5C-0803-44C6-AEA9-F94BFB8E6555}" destId="{518E4C61-6AE8-4412-A0E9-424E586CEBD7}" srcOrd="4" destOrd="0" presId="urn:microsoft.com/office/officeart/2005/8/layout/list1"/>
    <dgm:cxn modelId="{C3C208D5-B113-476F-9257-415CEAB56A44}" type="presParOf" srcId="{518E4C61-6AE8-4412-A0E9-424E586CEBD7}" destId="{D7A98F5C-C92B-4C78-B224-693E4EEAB1EC}" srcOrd="0" destOrd="0" presId="urn:microsoft.com/office/officeart/2005/8/layout/list1"/>
    <dgm:cxn modelId="{5FD8C4CD-0648-40E9-BFC7-145277740C31}" type="presParOf" srcId="{518E4C61-6AE8-4412-A0E9-424E586CEBD7}" destId="{4855A5E6-6EC1-4880-8B9C-552BADF40F19}" srcOrd="1" destOrd="0" presId="urn:microsoft.com/office/officeart/2005/8/layout/list1"/>
    <dgm:cxn modelId="{3F33454D-B6DA-4377-BB91-1A12FE807C50}" type="presParOf" srcId="{DA91AC5C-0803-44C6-AEA9-F94BFB8E6555}" destId="{ABF3BEF1-6F40-42A7-B34E-C8C3694EC6B4}" srcOrd="5" destOrd="0" presId="urn:microsoft.com/office/officeart/2005/8/layout/list1"/>
    <dgm:cxn modelId="{C49230F5-1BAD-48CB-B2F7-F8B67A78C74B}" type="presParOf" srcId="{DA91AC5C-0803-44C6-AEA9-F94BFB8E6555}" destId="{CE2E144D-D45C-4B5A-911C-0D4C474C9795}" srcOrd="6" destOrd="0" presId="urn:microsoft.com/office/officeart/2005/8/layout/list1"/>
    <dgm:cxn modelId="{17E59C06-5CB5-4472-853D-815C6F9DC41E}" type="presParOf" srcId="{DA91AC5C-0803-44C6-AEA9-F94BFB8E6555}" destId="{22C0E050-4A83-439E-895C-705C1D473B5A}" srcOrd="7" destOrd="0" presId="urn:microsoft.com/office/officeart/2005/8/layout/list1"/>
    <dgm:cxn modelId="{3EE0E634-A7BB-4FF9-9CFD-D198E4E6C7F3}" type="presParOf" srcId="{DA91AC5C-0803-44C6-AEA9-F94BFB8E6555}" destId="{905E1886-7E77-44EF-BFFC-FA854721C246}" srcOrd="8" destOrd="0" presId="urn:microsoft.com/office/officeart/2005/8/layout/list1"/>
    <dgm:cxn modelId="{223ECEA5-B763-4B48-9ACA-A9BC40343151}" type="presParOf" srcId="{905E1886-7E77-44EF-BFFC-FA854721C246}" destId="{43073BC0-6E49-4E91-BEFE-748E4C013D76}" srcOrd="0" destOrd="0" presId="urn:microsoft.com/office/officeart/2005/8/layout/list1"/>
    <dgm:cxn modelId="{2011EAC5-822E-47F7-9873-FBD6344242F2}" type="presParOf" srcId="{905E1886-7E77-44EF-BFFC-FA854721C246}" destId="{0CE02D92-880B-4F2D-81BA-5EA42F689C6A}" srcOrd="1" destOrd="0" presId="urn:microsoft.com/office/officeart/2005/8/layout/list1"/>
    <dgm:cxn modelId="{68560AF8-7A81-43EB-9B87-A08475204FD9}" type="presParOf" srcId="{DA91AC5C-0803-44C6-AEA9-F94BFB8E6555}" destId="{415CE669-C75C-4F0E-8D1C-4C5A55790E1A}" srcOrd="9" destOrd="0" presId="urn:microsoft.com/office/officeart/2005/8/layout/list1"/>
    <dgm:cxn modelId="{A203D577-BCE0-4C55-BFCC-299F32A937A0}" type="presParOf" srcId="{DA91AC5C-0803-44C6-AEA9-F94BFB8E6555}" destId="{2EE04DB6-7CE9-427B-9028-A9A15DB2654F}" srcOrd="10" destOrd="0" presId="urn:microsoft.com/office/officeart/2005/8/layout/list1"/>
    <dgm:cxn modelId="{CC991804-4B3A-4B6F-AB94-0CD8C4E72EEF}" type="presParOf" srcId="{DA91AC5C-0803-44C6-AEA9-F94BFB8E6555}" destId="{7B4674C1-BB84-428E-93D2-965C1832F136}" srcOrd="11" destOrd="0" presId="urn:microsoft.com/office/officeart/2005/8/layout/list1"/>
    <dgm:cxn modelId="{E5DF4A92-1094-4C42-ABF2-070DAF7FF19D}" type="presParOf" srcId="{DA91AC5C-0803-44C6-AEA9-F94BFB8E6555}" destId="{509ADF5A-798E-4E7B-8E8D-0F12A52C57DF}" srcOrd="12" destOrd="0" presId="urn:microsoft.com/office/officeart/2005/8/layout/list1"/>
    <dgm:cxn modelId="{E877B523-67CE-4DE2-802C-4B559377A0FB}" type="presParOf" srcId="{509ADF5A-798E-4E7B-8E8D-0F12A52C57DF}" destId="{D25B5A4F-F85A-4723-BD59-CD73322F346C}" srcOrd="0" destOrd="0" presId="urn:microsoft.com/office/officeart/2005/8/layout/list1"/>
    <dgm:cxn modelId="{AFFB93F7-5FEB-4F51-B652-768DE95F5612}" type="presParOf" srcId="{509ADF5A-798E-4E7B-8E8D-0F12A52C57DF}" destId="{230F2970-A70E-4CCD-94AA-E073D6845844}" srcOrd="1" destOrd="0" presId="urn:microsoft.com/office/officeart/2005/8/layout/list1"/>
    <dgm:cxn modelId="{8E52A56A-8AEE-450E-B1A2-FFBF09FDE15F}" type="presParOf" srcId="{DA91AC5C-0803-44C6-AEA9-F94BFB8E6555}" destId="{FF6330EA-24A1-4A7F-B6A3-2B517F0397FA}" srcOrd="13" destOrd="0" presId="urn:microsoft.com/office/officeart/2005/8/layout/list1"/>
    <dgm:cxn modelId="{8B3844BF-9723-49C6-9BAF-9B555A745147}" type="presParOf" srcId="{DA91AC5C-0803-44C6-AEA9-F94BFB8E6555}" destId="{FC63A3EC-9C18-404C-B4DF-52D1CB78FC4C}" srcOrd="14" destOrd="0" presId="urn:microsoft.com/office/officeart/2005/8/layout/list1"/>
    <dgm:cxn modelId="{92FCF883-20C2-4C65-8125-D9823650C0E8}" type="presParOf" srcId="{DA91AC5C-0803-44C6-AEA9-F94BFB8E6555}" destId="{D96659C1-8405-4152-B46B-C6E916E11B84}" srcOrd="15" destOrd="0" presId="urn:microsoft.com/office/officeart/2005/8/layout/list1"/>
    <dgm:cxn modelId="{FA156CB1-4E18-4F5A-B28B-CD00F9967328}" type="presParOf" srcId="{DA91AC5C-0803-44C6-AEA9-F94BFB8E6555}" destId="{8A75D7DF-2D6B-4ABC-8987-F4F40A2FD846}" srcOrd="16" destOrd="0" presId="urn:microsoft.com/office/officeart/2005/8/layout/list1"/>
    <dgm:cxn modelId="{F45984BE-B5FC-4808-B97D-D94F6D8B4FA5}" type="presParOf" srcId="{8A75D7DF-2D6B-4ABC-8987-F4F40A2FD846}" destId="{C9D90DDC-467D-4C9A-98F9-675F3B84B456}" srcOrd="0" destOrd="0" presId="urn:microsoft.com/office/officeart/2005/8/layout/list1"/>
    <dgm:cxn modelId="{D74D7D6A-09AA-4BCD-BCD9-00780121D06C}" type="presParOf" srcId="{8A75D7DF-2D6B-4ABC-8987-F4F40A2FD846}" destId="{0BB3611E-AFF6-4235-A516-F7FCB825A222}" srcOrd="1" destOrd="0" presId="urn:microsoft.com/office/officeart/2005/8/layout/list1"/>
    <dgm:cxn modelId="{214BE627-118B-487D-8452-F6257D6A7E5B}" type="presParOf" srcId="{DA91AC5C-0803-44C6-AEA9-F94BFB8E6555}" destId="{AFA5909B-9F11-411F-A9D3-611F1FFDF7E8}" srcOrd="17" destOrd="0" presId="urn:microsoft.com/office/officeart/2005/8/layout/list1"/>
    <dgm:cxn modelId="{5B0998A4-B205-4969-80F4-E0905DBDA1D7}" type="presParOf" srcId="{DA91AC5C-0803-44C6-AEA9-F94BFB8E6555}" destId="{50CE2132-432B-4376-A5EC-79894E5A9CBD}" srcOrd="18"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3E8CA38E-3E57-4927-A48C-C857FAC8BCE5}" type="doc">
      <dgm:prSet loTypeId="urn:microsoft.com/office/officeart/2005/8/layout/vList2" loCatId="list" qsTypeId="urn:microsoft.com/office/officeart/2005/8/quickstyle/simple1" qsCatId="simple" csTypeId="urn:microsoft.com/office/officeart/2005/8/colors/accent2_1" csCatId="accent2" phldr="1"/>
      <dgm:spPr/>
      <dgm:t>
        <a:bodyPr/>
        <a:lstStyle/>
        <a:p>
          <a:endParaRPr lang="es-CL"/>
        </a:p>
      </dgm:t>
    </dgm:pt>
    <dgm:pt modelId="{13E65898-4E18-43D1-8272-3296C75B1CCA}">
      <dgm:prSet/>
      <dgm:spPr/>
      <dgm:t>
        <a:bodyPr/>
        <a:lstStyle/>
        <a:p>
          <a:pPr rtl="0"/>
          <a:r>
            <a:rPr lang="es-CL" dirty="0"/>
            <a:t>11. Resumen Ejecutivo </a:t>
          </a:r>
          <a:r>
            <a:rPr lang="es-CL" dirty="0" err="1"/>
            <a:t>Confirming</a:t>
          </a:r>
          <a:r>
            <a:rPr lang="es-CL" dirty="0"/>
            <a:t> </a:t>
          </a:r>
        </a:p>
      </dgm:t>
    </dgm:pt>
    <dgm:pt modelId="{575A3AAC-8069-41C0-8A29-2D069A024253}" type="parTrans" cxnId="{395FFE15-FA4A-4C38-9477-9449C568B38E}">
      <dgm:prSet/>
      <dgm:spPr/>
      <dgm:t>
        <a:bodyPr/>
        <a:lstStyle/>
        <a:p>
          <a:endParaRPr lang="es-CL"/>
        </a:p>
      </dgm:t>
    </dgm:pt>
    <dgm:pt modelId="{6B8EFED5-70A3-4995-9A93-F9EF82F07881}" type="sibTrans" cxnId="{395FFE15-FA4A-4C38-9477-9449C568B38E}">
      <dgm:prSet/>
      <dgm:spPr/>
      <dgm:t>
        <a:bodyPr/>
        <a:lstStyle/>
        <a:p>
          <a:endParaRPr lang="es-CL"/>
        </a:p>
      </dgm:t>
    </dgm:pt>
    <dgm:pt modelId="{CA947235-655A-4223-848A-B28D0BB8C599}">
      <dgm:prSet/>
      <dgm:spPr/>
      <dgm:t>
        <a:bodyPr/>
        <a:lstStyle/>
        <a:p>
          <a:pPr rtl="0"/>
          <a:r>
            <a:rPr lang="es-CL" dirty="0"/>
            <a:t>12. Trencito </a:t>
          </a:r>
          <a:r>
            <a:rPr lang="es-CL" dirty="0" err="1"/>
            <a:t>Confirming</a:t>
          </a:r>
          <a:r>
            <a:rPr lang="es-CL" dirty="0"/>
            <a:t> </a:t>
          </a:r>
        </a:p>
      </dgm:t>
    </dgm:pt>
    <dgm:pt modelId="{D9E7A7D6-145B-4281-91D1-E992ABBA2994}" type="parTrans" cxnId="{A8787E48-1586-47A3-910D-3385D76F6C16}">
      <dgm:prSet/>
      <dgm:spPr/>
      <dgm:t>
        <a:bodyPr/>
        <a:lstStyle/>
        <a:p>
          <a:endParaRPr lang="es-CL"/>
        </a:p>
      </dgm:t>
    </dgm:pt>
    <dgm:pt modelId="{7FCAABA6-C843-47AB-BF6B-341A8C1340F0}" type="sibTrans" cxnId="{A8787E48-1586-47A3-910D-3385D76F6C16}">
      <dgm:prSet/>
      <dgm:spPr/>
      <dgm:t>
        <a:bodyPr/>
        <a:lstStyle/>
        <a:p>
          <a:endParaRPr lang="es-CL"/>
        </a:p>
      </dgm:t>
    </dgm:pt>
    <dgm:pt modelId="{16469F02-3A07-4A73-AC32-5910C0A6D0B5}">
      <dgm:prSet/>
      <dgm:spPr/>
      <dgm:t>
        <a:bodyPr/>
        <a:lstStyle/>
        <a:p>
          <a:pPr rtl="0"/>
          <a:r>
            <a:rPr lang="es-CL" dirty="0"/>
            <a:t>13. Ficha </a:t>
          </a:r>
          <a:r>
            <a:rPr lang="es-CL" dirty="0" err="1"/>
            <a:t>Confirming</a:t>
          </a:r>
          <a:r>
            <a:rPr lang="es-CL" dirty="0"/>
            <a:t>- Resultados MIS- Resumen Banco</a:t>
          </a:r>
        </a:p>
      </dgm:t>
    </dgm:pt>
    <dgm:pt modelId="{57F80B1D-B7D3-4819-A9A2-C1ABA455AE74}" type="parTrans" cxnId="{1900793C-2FD9-44C2-8DAE-C0A200609492}">
      <dgm:prSet/>
      <dgm:spPr/>
      <dgm:t>
        <a:bodyPr/>
        <a:lstStyle/>
        <a:p>
          <a:endParaRPr lang="es-CL"/>
        </a:p>
      </dgm:t>
    </dgm:pt>
    <dgm:pt modelId="{BB079739-C6D2-4B83-BF62-E9EFA7B017DD}" type="sibTrans" cxnId="{1900793C-2FD9-44C2-8DAE-C0A200609492}">
      <dgm:prSet/>
      <dgm:spPr/>
      <dgm:t>
        <a:bodyPr/>
        <a:lstStyle/>
        <a:p>
          <a:endParaRPr lang="es-CL"/>
        </a:p>
      </dgm:t>
    </dgm:pt>
    <dgm:pt modelId="{341C9228-28B2-48DB-8E08-E802935C3CF2}">
      <dgm:prSet/>
      <dgm:spPr/>
      <dgm:t>
        <a:bodyPr/>
        <a:lstStyle/>
        <a:p>
          <a:pPr rtl="0"/>
          <a:r>
            <a:rPr lang="es-CL" dirty="0"/>
            <a:t>14. Ficha </a:t>
          </a:r>
          <a:r>
            <a:rPr lang="es-CL" dirty="0" err="1"/>
            <a:t>Confirming</a:t>
          </a:r>
          <a:r>
            <a:rPr lang="es-CL" dirty="0"/>
            <a:t>- Resultados MIS- Resumen por Cliente</a:t>
          </a:r>
        </a:p>
      </dgm:t>
    </dgm:pt>
    <dgm:pt modelId="{7B1892F2-B7AF-4FC3-AE0C-A182C2C05D6F}" type="parTrans" cxnId="{C46A75A7-D50D-4366-A2D1-857176BDF44B}">
      <dgm:prSet/>
      <dgm:spPr/>
      <dgm:t>
        <a:bodyPr/>
        <a:lstStyle/>
        <a:p>
          <a:endParaRPr lang="es-CL"/>
        </a:p>
      </dgm:t>
    </dgm:pt>
    <dgm:pt modelId="{D7000747-C2C7-4090-870A-5E79F75EF94B}" type="sibTrans" cxnId="{C46A75A7-D50D-4366-A2D1-857176BDF44B}">
      <dgm:prSet/>
      <dgm:spPr/>
      <dgm:t>
        <a:bodyPr/>
        <a:lstStyle/>
        <a:p>
          <a:endParaRPr lang="es-CL"/>
        </a:p>
      </dgm:t>
    </dgm:pt>
    <dgm:pt modelId="{E406D3E2-CF6D-4405-AC06-93D0F5ED0F0C}">
      <dgm:prSet/>
      <dgm:spPr/>
      <dgm:t>
        <a:bodyPr/>
        <a:lstStyle/>
        <a:p>
          <a:pPr rtl="0"/>
          <a:r>
            <a:rPr lang="es-CL" dirty="0"/>
            <a:t>15. Variación Acumulada del Margen </a:t>
          </a:r>
        </a:p>
      </dgm:t>
    </dgm:pt>
    <dgm:pt modelId="{659E6BAB-9470-49BA-948A-00F3F6B4ADFB}" type="parTrans" cxnId="{D5BED217-7EA5-47CF-84A3-D114531EFF57}">
      <dgm:prSet/>
      <dgm:spPr/>
      <dgm:t>
        <a:bodyPr/>
        <a:lstStyle/>
        <a:p>
          <a:endParaRPr lang="es-CL"/>
        </a:p>
      </dgm:t>
    </dgm:pt>
    <dgm:pt modelId="{5C0FE1D4-653C-4B05-BCA4-AF99630C5905}" type="sibTrans" cxnId="{D5BED217-7EA5-47CF-84A3-D114531EFF57}">
      <dgm:prSet/>
      <dgm:spPr/>
      <dgm:t>
        <a:bodyPr/>
        <a:lstStyle/>
        <a:p>
          <a:endParaRPr lang="es-CL"/>
        </a:p>
      </dgm:t>
    </dgm:pt>
    <dgm:pt modelId="{2E73D059-F7B8-4CD1-9139-52EA79FA1FFB}">
      <dgm:prSet/>
      <dgm:spPr/>
      <dgm:t>
        <a:bodyPr/>
        <a:lstStyle/>
        <a:p>
          <a:pPr rtl="0"/>
          <a:r>
            <a:rPr lang="es-CL" dirty="0"/>
            <a:t>16. Vista Gestión Ejecutivos </a:t>
          </a:r>
        </a:p>
      </dgm:t>
    </dgm:pt>
    <dgm:pt modelId="{A665F324-B8CA-46CE-B9EC-9F1901102DBC}" type="parTrans" cxnId="{86A2D38E-D5FC-4876-BC81-C51CF8578C3C}">
      <dgm:prSet/>
      <dgm:spPr/>
      <dgm:t>
        <a:bodyPr/>
        <a:lstStyle/>
        <a:p>
          <a:endParaRPr lang="es-CL"/>
        </a:p>
      </dgm:t>
    </dgm:pt>
    <dgm:pt modelId="{1C02080A-9A90-4B70-9AFE-9B941871E93E}" type="sibTrans" cxnId="{86A2D38E-D5FC-4876-BC81-C51CF8578C3C}">
      <dgm:prSet/>
      <dgm:spPr/>
      <dgm:t>
        <a:bodyPr/>
        <a:lstStyle/>
        <a:p>
          <a:endParaRPr lang="es-CL"/>
        </a:p>
      </dgm:t>
    </dgm:pt>
    <dgm:pt modelId="{9761D8A1-BFCE-4E8D-AAB8-93A35AA1DDF6}" type="pres">
      <dgm:prSet presAssocID="{3E8CA38E-3E57-4927-A48C-C857FAC8BCE5}" presName="linear" presStyleCnt="0">
        <dgm:presLayoutVars>
          <dgm:animLvl val="lvl"/>
          <dgm:resizeHandles val="exact"/>
        </dgm:presLayoutVars>
      </dgm:prSet>
      <dgm:spPr/>
    </dgm:pt>
    <dgm:pt modelId="{54CA880B-65CF-4834-A151-E37E92E9E20C}" type="pres">
      <dgm:prSet presAssocID="{13E65898-4E18-43D1-8272-3296C75B1CCA}" presName="parentText" presStyleLbl="node1" presStyleIdx="0" presStyleCnt="6" custLinFactNeighborY="8896">
        <dgm:presLayoutVars>
          <dgm:chMax val="0"/>
          <dgm:bulletEnabled val="1"/>
        </dgm:presLayoutVars>
      </dgm:prSet>
      <dgm:spPr/>
    </dgm:pt>
    <dgm:pt modelId="{7068777E-981C-43B4-B435-989DC4242D19}" type="pres">
      <dgm:prSet presAssocID="{6B8EFED5-70A3-4995-9A93-F9EF82F07881}" presName="spacer" presStyleCnt="0"/>
      <dgm:spPr/>
    </dgm:pt>
    <dgm:pt modelId="{BD833195-F553-4C8C-BF2C-8ABB0AFF8372}" type="pres">
      <dgm:prSet presAssocID="{CA947235-655A-4223-848A-B28D0BB8C599}" presName="parentText" presStyleLbl="node1" presStyleIdx="1" presStyleCnt="6" custLinFactNeighborX="-1097" custLinFactNeighborY="21155">
        <dgm:presLayoutVars>
          <dgm:chMax val="0"/>
          <dgm:bulletEnabled val="1"/>
        </dgm:presLayoutVars>
      </dgm:prSet>
      <dgm:spPr/>
    </dgm:pt>
    <dgm:pt modelId="{0F450CA0-DC0D-4A76-97F9-7BD3CE114789}" type="pres">
      <dgm:prSet presAssocID="{7FCAABA6-C843-47AB-BF6B-341A8C1340F0}" presName="spacer" presStyleCnt="0"/>
      <dgm:spPr/>
    </dgm:pt>
    <dgm:pt modelId="{643410FC-3D11-41B8-925A-83BCE9B88C83}" type="pres">
      <dgm:prSet presAssocID="{16469F02-3A07-4A73-AC32-5910C0A6D0B5}" presName="parentText" presStyleLbl="node1" presStyleIdx="2" presStyleCnt="6" custLinFactNeighborY="33183">
        <dgm:presLayoutVars>
          <dgm:chMax val="0"/>
          <dgm:bulletEnabled val="1"/>
        </dgm:presLayoutVars>
      </dgm:prSet>
      <dgm:spPr/>
    </dgm:pt>
    <dgm:pt modelId="{2448BE99-4513-4B5B-BE71-37994F306CEC}" type="pres">
      <dgm:prSet presAssocID="{BB079739-C6D2-4B83-BF62-E9EFA7B017DD}" presName="spacer" presStyleCnt="0"/>
      <dgm:spPr/>
    </dgm:pt>
    <dgm:pt modelId="{95589E58-DFFF-43AD-B736-28B79B41657B}" type="pres">
      <dgm:prSet presAssocID="{341C9228-28B2-48DB-8E08-E802935C3CF2}" presName="parentText" presStyleLbl="node1" presStyleIdx="3" presStyleCnt="6" custLinFactNeighborY="86037">
        <dgm:presLayoutVars>
          <dgm:chMax val="0"/>
          <dgm:bulletEnabled val="1"/>
        </dgm:presLayoutVars>
      </dgm:prSet>
      <dgm:spPr/>
    </dgm:pt>
    <dgm:pt modelId="{1C301BA1-0C4A-41ED-ACBF-0BA2C3AE9BC9}" type="pres">
      <dgm:prSet presAssocID="{D7000747-C2C7-4090-870A-5E79F75EF94B}" presName="spacer" presStyleCnt="0"/>
      <dgm:spPr/>
    </dgm:pt>
    <dgm:pt modelId="{71C4DACA-1AFC-44A5-80FC-C4B1CEA1A080}" type="pres">
      <dgm:prSet presAssocID="{E406D3E2-CF6D-4405-AC06-93D0F5ED0F0C}" presName="parentText" presStyleLbl="node1" presStyleIdx="4" presStyleCnt="6">
        <dgm:presLayoutVars>
          <dgm:chMax val="0"/>
          <dgm:bulletEnabled val="1"/>
        </dgm:presLayoutVars>
      </dgm:prSet>
      <dgm:spPr/>
    </dgm:pt>
    <dgm:pt modelId="{EDC4549E-8136-4CB2-A415-ABFECAAC6E6A}" type="pres">
      <dgm:prSet presAssocID="{5C0FE1D4-653C-4B05-BCA4-AF99630C5905}" presName="spacer" presStyleCnt="0"/>
      <dgm:spPr/>
    </dgm:pt>
    <dgm:pt modelId="{144A9072-813F-438C-8D79-D409EE960298}" type="pres">
      <dgm:prSet presAssocID="{2E73D059-F7B8-4CD1-9139-52EA79FA1FFB}" presName="parentText" presStyleLbl="node1" presStyleIdx="5" presStyleCnt="6">
        <dgm:presLayoutVars>
          <dgm:chMax val="0"/>
          <dgm:bulletEnabled val="1"/>
        </dgm:presLayoutVars>
      </dgm:prSet>
      <dgm:spPr/>
    </dgm:pt>
  </dgm:ptLst>
  <dgm:cxnLst>
    <dgm:cxn modelId="{3C835B03-F365-4BD7-B4FB-EFAAD0BD4E45}" type="presOf" srcId="{2E73D059-F7B8-4CD1-9139-52EA79FA1FFB}" destId="{144A9072-813F-438C-8D79-D409EE960298}" srcOrd="0" destOrd="0" presId="urn:microsoft.com/office/officeart/2005/8/layout/vList2"/>
    <dgm:cxn modelId="{395FFE15-FA4A-4C38-9477-9449C568B38E}" srcId="{3E8CA38E-3E57-4927-A48C-C857FAC8BCE5}" destId="{13E65898-4E18-43D1-8272-3296C75B1CCA}" srcOrd="0" destOrd="0" parTransId="{575A3AAC-8069-41C0-8A29-2D069A024253}" sibTransId="{6B8EFED5-70A3-4995-9A93-F9EF82F07881}"/>
    <dgm:cxn modelId="{D5BED217-7EA5-47CF-84A3-D114531EFF57}" srcId="{3E8CA38E-3E57-4927-A48C-C857FAC8BCE5}" destId="{E406D3E2-CF6D-4405-AC06-93D0F5ED0F0C}" srcOrd="4" destOrd="0" parTransId="{659E6BAB-9470-49BA-948A-00F3F6B4ADFB}" sibTransId="{5C0FE1D4-653C-4B05-BCA4-AF99630C5905}"/>
    <dgm:cxn modelId="{87F5D72E-B005-42A8-A431-FDDA11AEAD3D}" type="presOf" srcId="{3E8CA38E-3E57-4927-A48C-C857FAC8BCE5}" destId="{9761D8A1-BFCE-4E8D-AAB8-93A35AA1DDF6}" srcOrd="0" destOrd="0" presId="urn:microsoft.com/office/officeart/2005/8/layout/vList2"/>
    <dgm:cxn modelId="{1900793C-2FD9-44C2-8DAE-C0A200609492}" srcId="{3E8CA38E-3E57-4927-A48C-C857FAC8BCE5}" destId="{16469F02-3A07-4A73-AC32-5910C0A6D0B5}" srcOrd="2" destOrd="0" parTransId="{57F80B1D-B7D3-4819-A9A2-C1ABA455AE74}" sibTransId="{BB079739-C6D2-4B83-BF62-E9EFA7B017DD}"/>
    <dgm:cxn modelId="{A8787E48-1586-47A3-910D-3385D76F6C16}" srcId="{3E8CA38E-3E57-4927-A48C-C857FAC8BCE5}" destId="{CA947235-655A-4223-848A-B28D0BB8C599}" srcOrd="1" destOrd="0" parTransId="{D9E7A7D6-145B-4281-91D1-E992ABBA2994}" sibTransId="{7FCAABA6-C843-47AB-BF6B-341A8C1340F0}"/>
    <dgm:cxn modelId="{86A2D38E-D5FC-4876-BC81-C51CF8578C3C}" srcId="{3E8CA38E-3E57-4927-A48C-C857FAC8BCE5}" destId="{2E73D059-F7B8-4CD1-9139-52EA79FA1FFB}" srcOrd="5" destOrd="0" parTransId="{A665F324-B8CA-46CE-B9EC-9F1901102DBC}" sibTransId="{1C02080A-9A90-4B70-9AFE-9B941871E93E}"/>
    <dgm:cxn modelId="{7F2D4994-35BB-4F38-B47C-4CA6AD5AFFFA}" type="presOf" srcId="{CA947235-655A-4223-848A-B28D0BB8C599}" destId="{BD833195-F553-4C8C-BF2C-8ABB0AFF8372}" srcOrd="0" destOrd="0" presId="urn:microsoft.com/office/officeart/2005/8/layout/vList2"/>
    <dgm:cxn modelId="{C46A75A7-D50D-4366-A2D1-857176BDF44B}" srcId="{3E8CA38E-3E57-4927-A48C-C857FAC8BCE5}" destId="{341C9228-28B2-48DB-8E08-E802935C3CF2}" srcOrd="3" destOrd="0" parTransId="{7B1892F2-B7AF-4FC3-AE0C-A182C2C05D6F}" sibTransId="{D7000747-C2C7-4090-870A-5E79F75EF94B}"/>
    <dgm:cxn modelId="{718938AE-F398-4129-8466-C105EC1069BD}" type="presOf" srcId="{13E65898-4E18-43D1-8272-3296C75B1CCA}" destId="{54CA880B-65CF-4834-A151-E37E92E9E20C}" srcOrd="0" destOrd="0" presId="urn:microsoft.com/office/officeart/2005/8/layout/vList2"/>
    <dgm:cxn modelId="{EBDEF2C3-CA3B-47B3-8E7B-3954CAC6DFE7}" type="presOf" srcId="{341C9228-28B2-48DB-8E08-E802935C3CF2}" destId="{95589E58-DFFF-43AD-B736-28B79B41657B}" srcOrd="0" destOrd="0" presId="urn:microsoft.com/office/officeart/2005/8/layout/vList2"/>
    <dgm:cxn modelId="{E887FBC9-F362-434F-953E-BAD5D74EF4E7}" type="presOf" srcId="{16469F02-3A07-4A73-AC32-5910C0A6D0B5}" destId="{643410FC-3D11-41B8-925A-83BCE9B88C83}" srcOrd="0" destOrd="0" presId="urn:microsoft.com/office/officeart/2005/8/layout/vList2"/>
    <dgm:cxn modelId="{938371DE-4956-4E74-B5F1-69AB5992AFC9}" type="presOf" srcId="{E406D3E2-CF6D-4405-AC06-93D0F5ED0F0C}" destId="{71C4DACA-1AFC-44A5-80FC-C4B1CEA1A080}" srcOrd="0" destOrd="0" presId="urn:microsoft.com/office/officeart/2005/8/layout/vList2"/>
    <dgm:cxn modelId="{33D96A2B-8690-47FA-A5DF-D3E4CBCE7AD6}" type="presParOf" srcId="{9761D8A1-BFCE-4E8D-AAB8-93A35AA1DDF6}" destId="{54CA880B-65CF-4834-A151-E37E92E9E20C}" srcOrd="0" destOrd="0" presId="urn:microsoft.com/office/officeart/2005/8/layout/vList2"/>
    <dgm:cxn modelId="{ACC9F4BC-ABFA-492B-A85D-ACCA30067634}" type="presParOf" srcId="{9761D8A1-BFCE-4E8D-AAB8-93A35AA1DDF6}" destId="{7068777E-981C-43B4-B435-989DC4242D19}" srcOrd="1" destOrd="0" presId="urn:microsoft.com/office/officeart/2005/8/layout/vList2"/>
    <dgm:cxn modelId="{1464169F-0352-44BF-A760-F5FCA8FDCB74}" type="presParOf" srcId="{9761D8A1-BFCE-4E8D-AAB8-93A35AA1DDF6}" destId="{BD833195-F553-4C8C-BF2C-8ABB0AFF8372}" srcOrd="2" destOrd="0" presId="urn:microsoft.com/office/officeart/2005/8/layout/vList2"/>
    <dgm:cxn modelId="{5E2D299C-9AE4-4B97-857B-55A829E81D8B}" type="presParOf" srcId="{9761D8A1-BFCE-4E8D-AAB8-93A35AA1DDF6}" destId="{0F450CA0-DC0D-4A76-97F9-7BD3CE114789}" srcOrd="3" destOrd="0" presId="urn:microsoft.com/office/officeart/2005/8/layout/vList2"/>
    <dgm:cxn modelId="{A2568001-768E-47BF-891B-1CA487A59675}" type="presParOf" srcId="{9761D8A1-BFCE-4E8D-AAB8-93A35AA1DDF6}" destId="{643410FC-3D11-41B8-925A-83BCE9B88C83}" srcOrd="4" destOrd="0" presId="urn:microsoft.com/office/officeart/2005/8/layout/vList2"/>
    <dgm:cxn modelId="{879B7C47-E059-441D-904C-8456E9E0C2B3}" type="presParOf" srcId="{9761D8A1-BFCE-4E8D-AAB8-93A35AA1DDF6}" destId="{2448BE99-4513-4B5B-BE71-37994F306CEC}" srcOrd="5" destOrd="0" presId="urn:microsoft.com/office/officeart/2005/8/layout/vList2"/>
    <dgm:cxn modelId="{4F8B4C71-FA99-414D-99F9-5B27D4D93865}" type="presParOf" srcId="{9761D8A1-BFCE-4E8D-AAB8-93A35AA1DDF6}" destId="{95589E58-DFFF-43AD-B736-28B79B41657B}" srcOrd="6" destOrd="0" presId="urn:microsoft.com/office/officeart/2005/8/layout/vList2"/>
    <dgm:cxn modelId="{142D14A1-6442-4B10-8EEB-80782DF94FE0}" type="presParOf" srcId="{9761D8A1-BFCE-4E8D-AAB8-93A35AA1DDF6}" destId="{1C301BA1-0C4A-41ED-ACBF-0BA2C3AE9BC9}" srcOrd="7" destOrd="0" presId="urn:microsoft.com/office/officeart/2005/8/layout/vList2"/>
    <dgm:cxn modelId="{B410B5B5-C43A-4862-8744-4BA23A4C53FF}" type="presParOf" srcId="{9761D8A1-BFCE-4E8D-AAB8-93A35AA1DDF6}" destId="{71C4DACA-1AFC-44A5-80FC-C4B1CEA1A080}" srcOrd="8" destOrd="0" presId="urn:microsoft.com/office/officeart/2005/8/layout/vList2"/>
    <dgm:cxn modelId="{53915B2E-EF0F-430A-9A1B-508A0564DB07}" type="presParOf" srcId="{9761D8A1-BFCE-4E8D-AAB8-93A35AA1DDF6}" destId="{EDC4549E-8136-4CB2-A415-ABFECAAC6E6A}" srcOrd="9" destOrd="0" presId="urn:microsoft.com/office/officeart/2005/8/layout/vList2"/>
    <dgm:cxn modelId="{965007EC-110E-4A5A-8B09-1F01D9CE2B9A}" type="presParOf" srcId="{9761D8A1-BFCE-4E8D-AAB8-93A35AA1DDF6}" destId="{144A9072-813F-438C-8D79-D409EE960298}" srcOrd="1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3E8CA38E-3E57-4927-A48C-C857FAC8BCE5}" type="doc">
      <dgm:prSet loTypeId="urn:microsoft.com/office/officeart/2005/8/layout/vList2" loCatId="list" qsTypeId="urn:microsoft.com/office/officeart/2005/8/quickstyle/simple1" qsCatId="simple" csTypeId="urn:microsoft.com/office/officeart/2005/8/colors/accent2_1" csCatId="accent2" phldr="1"/>
      <dgm:spPr/>
      <dgm:t>
        <a:bodyPr/>
        <a:lstStyle/>
        <a:p>
          <a:endParaRPr lang="es-CL"/>
        </a:p>
      </dgm:t>
    </dgm:pt>
    <dgm:pt modelId="{13E65898-4E18-43D1-8272-3296C75B1CCA}">
      <dgm:prSet/>
      <dgm:spPr/>
      <dgm:t>
        <a:bodyPr/>
        <a:lstStyle/>
        <a:p>
          <a:pPr rtl="0"/>
          <a:r>
            <a:rPr lang="es-CL" dirty="0"/>
            <a:t>7. Descarga Archivo Unificado </a:t>
          </a:r>
        </a:p>
      </dgm:t>
    </dgm:pt>
    <dgm:pt modelId="{575A3AAC-8069-41C0-8A29-2D069A024253}" type="parTrans" cxnId="{395FFE15-FA4A-4C38-9477-9449C568B38E}">
      <dgm:prSet/>
      <dgm:spPr/>
      <dgm:t>
        <a:bodyPr/>
        <a:lstStyle/>
        <a:p>
          <a:endParaRPr lang="es-CL"/>
        </a:p>
      </dgm:t>
    </dgm:pt>
    <dgm:pt modelId="{6B8EFED5-70A3-4995-9A93-F9EF82F07881}" type="sibTrans" cxnId="{395FFE15-FA4A-4C38-9477-9449C568B38E}">
      <dgm:prSet/>
      <dgm:spPr/>
      <dgm:t>
        <a:bodyPr/>
        <a:lstStyle/>
        <a:p>
          <a:endParaRPr lang="es-CL"/>
        </a:p>
      </dgm:t>
    </dgm:pt>
    <dgm:pt modelId="{CA947235-655A-4223-848A-B28D0BB8C599}">
      <dgm:prSet/>
      <dgm:spPr/>
      <dgm:t>
        <a:bodyPr/>
        <a:lstStyle/>
        <a:p>
          <a:pPr rtl="0"/>
          <a:r>
            <a:rPr lang="es-CL" dirty="0"/>
            <a:t>8. </a:t>
          </a:r>
          <a:r>
            <a:rPr lang="es-CL" dirty="0" err="1"/>
            <a:t>Feedback</a:t>
          </a:r>
          <a:r>
            <a:rPr lang="es-CL" dirty="0"/>
            <a:t> Cementos </a:t>
          </a:r>
          <a:r>
            <a:rPr lang="es-CL" dirty="0" err="1"/>
            <a:t>Bio</a:t>
          </a:r>
          <a:r>
            <a:rPr lang="es-CL" dirty="0"/>
            <a:t> </a:t>
          </a:r>
          <a:r>
            <a:rPr lang="es-CL" dirty="0" err="1"/>
            <a:t>Bio</a:t>
          </a:r>
          <a:endParaRPr lang="es-CL" dirty="0"/>
        </a:p>
      </dgm:t>
    </dgm:pt>
    <dgm:pt modelId="{D9E7A7D6-145B-4281-91D1-E992ABBA2994}" type="parTrans" cxnId="{A8787E48-1586-47A3-910D-3385D76F6C16}">
      <dgm:prSet/>
      <dgm:spPr/>
      <dgm:t>
        <a:bodyPr/>
        <a:lstStyle/>
        <a:p>
          <a:endParaRPr lang="es-CL"/>
        </a:p>
      </dgm:t>
    </dgm:pt>
    <dgm:pt modelId="{7FCAABA6-C843-47AB-BF6B-341A8C1340F0}" type="sibTrans" cxnId="{A8787E48-1586-47A3-910D-3385D76F6C16}">
      <dgm:prSet/>
      <dgm:spPr/>
      <dgm:t>
        <a:bodyPr/>
        <a:lstStyle/>
        <a:p>
          <a:endParaRPr lang="es-CL"/>
        </a:p>
      </dgm:t>
    </dgm:pt>
    <dgm:pt modelId="{16469F02-3A07-4A73-AC32-5910C0A6D0B5}">
      <dgm:prSet/>
      <dgm:spPr/>
      <dgm:t>
        <a:bodyPr/>
        <a:lstStyle/>
        <a:p>
          <a:pPr rtl="0"/>
          <a:r>
            <a:rPr lang="es-CL" dirty="0"/>
            <a:t>9. </a:t>
          </a:r>
          <a:r>
            <a:rPr lang="es-CL" dirty="0" err="1"/>
            <a:t>Feedback</a:t>
          </a:r>
          <a:r>
            <a:rPr lang="es-CL" dirty="0"/>
            <a:t> </a:t>
          </a:r>
          <a:r>
            <a:rPr lang="es-CL" dirty="0" err="1"/>
            <a:t>Agunsa</a:t>
          </a:r>
          <a:r>
            <a:rPr lang="es-CL" dirty="0"/>
            <a:t> </a:t>
          </a:r>
        </a:p>
      </dgm:t>
    </dgm:pt>
    <dgm:pt modelId="{57F80B1D-B7D3-4819-A9A2-C1ABA455AE74}" type="parTrans" cxnId="{1900793C-2FD9-44C2-8DAE-C0A200609492}">
      <dgm:prSet/>
      <dgm:spPr/>
      <dgm:t>
        <a:bodyPr/>
        <a:lstStyle/>
        <a:p>
          <a:endParaRPr lang="es-CL"/>
        </a:p>
      </dgm:t>
    </dgm:pt>
    <dgm:pt modelId="{BB079739-C6D2-4B83-BF62-E9EFA7B017DD}" type="sibTrans" cxnId="{1900793C-2FD9-44C2-8DAE-C0A200609492}">
      <dgm:prSet/>
      <dgm:spPr/>
      <dgm:t>
        <a:bodyPr/>
        <a:lstStyle/>
        <a:p>
          <a:endParaRPr lang="es-CL"/>
        </a:p>
      </dgm:t>
    </dgm:pt>
    <dgm:pt modelId="{44437959-351F-40A9-84A8-9CE8933B61D5}">
      <dgm:prSet/>
      <dgm:spPr/>
      <dgm:t>
        <a:bodyPr/>
        <a:lstStyle/>
        <a:p>
          <a:pPr rtl="0"/>
          <a:r>
            <a:rPr lang="es-CL" dirty="0"/>
            <a:t>Este Informe contiene el detalle de los documentos a pago de la nómina buscada (financiados y no financiados).  </a:t>
          </a:r>
        </a:p>
      </dgm:t>
    </dgm:pt>
    <dgm:pt modelId="{A01734A1-D85E-40E5-9B97-65AD6CE21AFD}" type="parTrans" cxnId="{4231BCC7-11C1-4D9E-896F-657A387BF7B0}">
      <dgm:prSet/>
      <dgm:spPr/>
      <dgm:t>
        <a:bodyPr/>
        <a:lstStyle/>
        <a:p>
          <a:endParaRPr lang="es-CL"/>
        </a:p>
      </dgm:t>
    </dgm:pt>
    <dgm:pt modelId="{5E5C2366-02BC-44AE-8000-36B7E3FC6C24}" type="sibTrans" cxnId="{4231BCC7-11C1-4D9E-896F-657A387BF7B0}">
      <dgm:prSet/>
      <dgm:spPr/>
      <dgm:t>
        <a:bodyPr/>
        <a:lstStyle/>
        <a:p>
          <a:endParaRPr lang="es-CL"/>
        </a:p>
      </dgm:t>
    </dgm:pt>
    <dgm:pt modelId="{B427D848-0925-45F5-98F8-7D1B1242E71F}">
      <dgm:prSet/>
      <dgm:spPr/>
      <dgm:t>
        <a:bodyPr/>
        <a:lstStyle/>
        <a:p>
          <a:pPr rtl="0"/>
          <a:r>
            <a:rPr lang="es-CL" dirty="0"/>
            <a:t>Este informe contiene información de los documentos financiados y no financiados pagados en una fecha, se envía al cliente cuando se realiza el pago en el Banco, aunque está disponible para su descarga desde la generación de la nómina en el portal.</a:t>
          </a:r>
        </a:p>
      </dgm:t>
    </dgm:pt>
    <dgm:pt modelId="{683E37AE-1EAB-4F66-BE74-3054034C51A9}" type="parTrans" cxnId="{412D213D-6673-4446-8E49-F55B448E8CF3}">
      <dgm:prSet/>
      <dgm:spPr/>
      <dgm:t>
        <a:bodyPr/>
        <a:lstStyle/>
        <a:p>
          <a:endParaRPr lang="es-CL"/>
        </a:p>
      </dgm:t>
    </dgm:pt>
    <dgm:pt modelId="{15ACB539-D8FF-4555-AFF4-79257B8CF078}" type="sibTrans" cxnId="{412D213D-6673-4446-8E49-F55B448E8CF3}">
      <dgm:prSet/>
      <dgm:spPr/>
      <dgm:t>
        <a:bodyPr/>
        <a:lstStyle/>
        <a:p>
          <a:endParaRPr lang="es-CL"/>
        </a:p>
      </dgm:t>
    </dgm:pt>
    <dgm:pt modelId="{8B48033E-93D1-45C1-A6B7-F013B59C10BB}">
      <dgm:prSet/>
      <dgm:spPr/>
      <dgm:t>
        <a:bodyPr/>
        <a:lstStyle/>
        <a:p>
          <a:pPr rtl="0"/>
          <a:r>
            <a:rPr lang="es-CL" dirty="0"/>
            <a:t>Este </a:t>
          </a:r>
          <a:r>
            <a:rPr lang="es-CL" dirty="0" err="1"/>
            <a:t>feedback</a:t>
          </a:r>
          <a:r>
            <a:rPr lang="es-CL" dirty="0"/>
            <a:t> al igual que el anterior también contiene información de los documentos financiados y no financiados pagados en una fecha y está disponible para su descarga desde la generación de la nómina en el portal.</a:t>
          </a:r>
        </a:p>
      </dgm:t>
    </dgm:pt>
    <dgm:pt modelId="{408C0E05-2D09-49EC-BC9D-7C5946BBBFCF}" type="parTrans" cxnId="{FD940C78-2508-42B3-88AA-B6257AD7E664}">
      <dgm:prSet/>
      <dgm:spPr/>
      <dgm:t>
        <a:bodyPr/>
        <a:lstStyle/>
        <a:p>
          <a:endParaRPr lang="es-CL"/>
        </a:p>
      </dgm:t>
    </dgm:pt>
    <dgm:pt modelId="{00AF2D22-0A86-469A-916E-C4DAFAA20813}" type="sibTrans" cxnId="{FD940C78-2508-42B3-88AA-B6257AD7E664}">
      <dgm:prSet/>
      <dgm:spPr/>
      <dgm:t>
        <a:bodyPr/>
        <a:lstStyle/>
        <a:p>
          <a:endParaRPr lang="es-CL"/>
        </a:p>
      </dgm:t>
    </dgm:pt>
    <dgm:pt modelId="{77E36647-A6ED-486B-A3A5-64AD1E751328}">
      <dgm:prSet/>
      <dgm:spPr/>
      <dgm:t>
        <a:bodyPr/>
        <a:lstStyle/>
        <a:p>
          <a:pPr rtl="0"/>
          <a:r>
            <a:rPr lang="es-CL" dirty="0" err="1"/>
            <a:t>Obs</a:t>
          </a:r>
          <a:r>
            <a:rPr lang="es-CL" dirty="0"/>
            <a:t>: Esta descarga se visualiza en las empresas que poseen el flujo de Carga directa (</a:t>
          </a:r>
          <a:r>
            <a:rPr lang="es-CL" dirty="0" err="1"/>
            <a:t>Nro</a:t>
          </a:r>
          <a:r>
            <a:rPr lang="es-CL" dirty="0"/>
            <a:t> de referencia en lotes: Nestlé, </a:t>
          </a:r>
          <a:r>
            <a:rPr lang="es-CL" dirty="0" err="1"/>
            <a:t>Glencore</a:t>
          </a:r>
          <a:r>
            <a:rPr lang="es-CL" dirty="0"/>
            <a:t>, </a:t>
          </a:r>
          <a:r>
            <a:rPr lang="es-CL" dirty="0" err="1"/>
            <a:t>etc</a:t>
          </a:r>
          <a:r>
            <a:rPr lang="es-CL" dirty="0"/>
            <a:t>), </a:t>
          </a:r>
        </a:p>
      </dgm:t>
    </dgm:pt>
    <dgm:pt modelId="{25A1537C-C195-4D3B-BFFB-EFB38F9F4B0A}" type="parTrans" cxnId="{16A764F2-E77A-4E21-BC0B-65C98B4A6EC0}">
      <dgm:prSet/>
      <dgm:spPr/>
      <dgm:t>
        <a:bodyPr/>
        <a:lstStyle/>
        <a:p>
          <a:endParaRPr lang="es-CL"/>
        </a:p>
      </dgm:t>
    </dgm:pt>
    <dgm:pt modelId="{AD164797-E635-4CBF-9D41-BED346C14DD0}" type="sibTrans" cxnId="{16A764F2-E77A-4E21-BC0B-65C98B4A6EC0}">
      <dgm:prSet/>
      <dgm:spPr/>
      <dgm:t>
        <a:bodyPr/>
        <a:lstStyle/>
        <a:p>
          <a:endParaRPr lang="es-CL"/>
        </a:p>
      </dgm:t>
    </dgm:pt>
    <dgm:pt modelId="{FAE5FACF-AEFA-4622-931D-545606C41BDC}">
      <dgm:prSet/>
      <dgm:spPr/>
      <dgm:t>
        <a:bodyPr/>
        <a:lstStyle/>
        <a:p>
          <a:pPr rtl="0"/>
          <a:r>
            <a:rPr lang="es-CL" dirty="0"/>
            <a:t>5. </a:t>
          </a:r>
          <a:r>
            <a:rPr lang="es-CL" dirty="0" err="1"/>
            <a:t>Feedback</a:t>
          </a:r>
          <a:r>
            <a:rPr lang="es-CL" dirty="0"/>
            <a:t> de Financiamientos del día</a:t>
          </a:r>
        </a:p>
      </dgm:t>
    </dgm:pt>
    <dgm:pt modelId="{E100BF20-9B75-471A-8160-4A66B22FF7C3}" type="parTrans" cxnId="{DE271E1E-73F7-4CF6-8FD7-1A841D277A93}">
      <dgm:prSet/>
      <dgm:spPr/>
      <dgm:t>
        <a:bodyPr/>
        <a:lstStyle/>
        <a:p>
          <a:endParaRPr lang="es-CL"/>
        </a:p>
      </dgm:t>
    </dgm:pt>
    <dgm:pt modelId="{2F400BE9-CC91-4C9F-BFD0-A8D70762CE2E}" type="sibTrans" cxnId="{DE271E1E-73F7-4CF6-8FD7-1A841D277A93}">
      <dgm:prSet/>
      <dgm:spPr/>
      <dgm:t>
        <a:bodyPr/>
        <a:lstStyle/>
        <a:p>
          <a:endParaRPr lang="es-CL"/>
        </a:p>
      </dgm:t>
    </dgm:pt>
    <dgm:pt modelId="{44CBDF72-F964-4E35-AD6E-90221B6C2F3B}">
      <dgm:prSet/>
      <dgm:spPr/>
      <dgm:t>
        <a:bodyPr/>
        <a:lstStyle/>
        <a:p>
          <a:pPr rtl="0"/>
          <a:r>
            <a:rPr lang="es-CL" dirty="0"/>
            <a:t>6. Detalle de Documentos</a:t>
          </a:r>
        </a:p>
      </dgm:t>
    </dgm:pt>
    <dgm:pt modelId="{C2B6AE3F-1F28-47DD-95B3-64D3CC458051}" type="parTrans" cxnId="{1BE82F00-90C4-49DB-9B90-B07B801BADCE}">
      <dgm:prSet/>
      <dgm:spPr/>
      <dgm:t>
        <a:bodyPr/>
        <a:lstStyle/>
        <a:p>
          <a:endParaRPr lang="es-CL"/>
        </a:p>
      </dgm:t>
    </dgm:pt>
    <dgm:pt modelId="{990CDFF7-C3EF-4C13-969C-76AC8C8C8A7A}" type="sibTrans" cxnId="{1BE82F00-90C4-49DB-9B90-B07B801BADCE}">
      <dgm:prSet/>
      <dgm:spPr/>
      <dgm:t>
        <a:bodyPr/>
        <a:lstStyle/>
        <a:p>
          <a:endParaRPr lang="es-CL"/>
        </a:p>
      </dgm:t>
    </dgm:pt>
    <dgm:pt modelId="{75B7039D-E992-487D-8347-4914A1EE8326}">
      <dgm:prSet/>
      <dgm:spPr/>
      <dgm:t>
        <a:bodyPr/>
        <a:lstStyle/>
        <a:p>
          <a:pPr rtl="0"/>
          <a:r>
            <a:rPr lang="es-CL" dirty="0"/>
            <a:t>Este Informe contiene todos los financiamientos del día, se encuentra habilitado para todas las empresas. </a:t>
          </a:r>
        </a:p>
      </dgm:t>
    </dgm:pt>
    <dgm:pt modelId="{28117DB9-636C-4027-955F-497CBE5BC8B9}" type="parTrans" cxnId="{9D7D2418-56B7-4CDB-8D93-55E2577F241B}">
      <dgm:prSet/>
      <dgm:spPr/>
      <dgm:t>
        <a:bodyPr/>
        <a:lstStyle/>
        <a:p>
          <a:endParaRPr lang="es-CL"/>
        </a:p>
      </dgm:t>
    </dgm:pt>
    <dgm:pt modelId="{91DCE341-EED1-4452-B5D0-8DC64921E9A3}" type="sibTrans" cxnId="{9D7D2418-56B7-4CDB-8D93-55E2577F241B}">
      <dgm:prSet/>
      <dgm:spPr/>
      <dgm:t>
        <a:bodyPr/>
        <a:lstStyle/>
        <a:p>
          <a:endParaRPr lang="es-CL"/>
        </a:p>
      </dgm:t>
    </dgm:pt>
    <dgm:pt modelId="{7FC107C0-2EF7-4745-B97A-D73DC4CE927D}">
      <dgm:prSet/>
      <dgm:spPr/>
      <dgm:t>
        <a:bodyPr/>
        <a:lstStyle/>
        <a:p>
          <a:pPr rtl="0"/>
          <a:r>
            <a:rPr lang="es-CL"/>
            <a:t>Obs: CIAL Alimentos lo está ocupando, pero pueden ser más empresas, como es una opción disponible no tenemos como confirmar quien descarga el archivo.</a:t>
          </a:r>
          <a:endParaRPr lang="es-CL" dirty="0"/>
        </a:p>
      </dgm:t>
    </dgm:pt>
    <dgm:pt modelId="{2007E6A9-F435-40EB-9A6D-4E0066B01A87}" type="parTrans" cxnId="{667846ED-855E-46CB-A5C1-44820E91B144}">
      <dgm:prSet/>
      <dgm:spPr/>
      <dgm:t>
        <a:bodyPr/>
        <a:lstStyle/>
        <a:p>
          <a:endParaRPr lang="es-CL"/>
        </a:p>
      </dgm:t>
    </dgm:pt>
    <dgm:pt modelId="{D2BEF6AC-7E8F-47C4-85E8-A5622A589AF3}" type="sibTrans" cxnId="{667846ED-855E-46CB-A5C1-44820E91B144}">
      <dgm:prSet/>
      <dgm:spPr/>
      <dgm:t>
        <a:bodyPr/>
        <a:lstStyle/>
        <a:p>
          <a:endParaRPr lang="es-CL"/>
        </a:p>
      </dgm:t>
    </dgm:pt>
    <dgm:pt modelId="{4AEC6017-3684-4080-A6AE-271C6C3951D2}">
      <dgm:prSet/>
      <dgm:spPr/>
      <dgm:t>
        <a:bodyPr/>
        <a:lstStyle/>
        <a:p>
          <a:pPr rtl="0"/>
          <a:r>
            <a:rPr lang="es-CL" dirty="0"/>
            <a:t> Este Informe contiene el detalle de los documentos a pago de la nómina buscada, los cuales pueden ser de documentos financiados (Pagos de cesiones) y no financiados (Pagos de Proveedores). </a:t>
          </a:r>
        </a:p>
      </dgm:t>
    </dgm:pt>
    <dgm:pt modelId="{6DA2C524-B99F-4061-BFD4-1AA984A8F452}" type="parTrans" cxnId="{0D03AFE7-4603-4DD1-BC6F-3F43F01E8275}">
      <dgm:prSet/>
      <dgm:spPr/>
      <dgm:t>
        <a:bodyPr/>
        <a:lstStyle/>
        <a:p>
          <a:endParaRPr lang="es-CL"/>
        </a:p>
      </dgm:t>
    </dgm:pt>
    <dgm:pt modelId="{1D2B93C4-AD3B-4C1F-9186-C0AED57959FF}" type="sibTrans" cxnId="{0D03AFE7-4603-4DD1-BC6F-3F43F01E8275}">
      <dgm:prSet/>
      <dgm:spPr/>
      <dgm:t>
        <a:bodyPr/>
        <a:lstStyle/>
        <a:p>
          <a:endParaRPr lang="es-CL"/>
        </a:p>
      </dgm:t>
    </dgm:pt>
    <dgm:pt modelId="{5D32179A-DC8D-4592-8352-9EBC1FC7701E}">
      <dgm:prSet/>
      <dgm:spPr/>
      <dgm:t>
        <a:bodyPr/>
        <a:lstStyle/>
        <a:p>
          <a:pPr rtl="0"/>
          <a:r>
            <a:rPr lang="es-CL"/>
            <a:t>Obs: El grupo Holcim lo ocupa cuando necesita revisar el detalle de lo que debe pagar, pero al igual que lo comentado anteriormente, no tenemos como confirmar que otras empresas los descargan.</a:t>
          </a:r>
          <a:endParaRPr lang="es-CL" dirty="0"/>
        </a:p>
      </dgm:t>
    </dgm:pt>
    <dgm:pt modelId="{B34206DE-85B1-4225-B6F3-23CDB67B7E46}" type="parTrans" cxnId="{97E8DEE0-02C5-48B8-BAEA-05E08C2C7171}">
      <dgm:prSet/>
      <dgm:spPr/>
      <dgm:t>
        <a:bodyPr/>
        <a:lstStyle/>
        <a:p>
          <a:endParaRPr lang="es-CL"/>
        </a:p>
      </dgm:t>
    </dgm:pt>
    <dgm:pt modelId="{BB319223-5253-43B2-8DC8-2ED62D3CAB25}" type="sibTrans" cxnId="{97E8DEE0-02C5-48B8-BAEA-05E08C2C7171}">
      <dgm:prSet/>
      <dgm:spPr/>
      <dgm:t>
        <a:bodyPr/>
        <a:lstStyle/>
        <a:p>
          <a:endParaRPr lang="es-CL"/>
        </a:p>
      </dgm:t>
    </dgm:pt>
    <dgm:pt modelId="{9761D8A1-BFCE-4E8D-AAB8-93A35AA1DDF6}" type="pres">
      <dgm:prSet presAssocID="{3E8CA38E-3E57-4927-A48C-C857FAC8BCE5}" presName="linear" presStyleCnt="0">
        <dgm:presLayoutVars>
          <dgm:animLvl val="lvl"/>
          <dgm:resizeHandles val="exact"/>
        </dgm:presLayoutVars>
      </dgm:prSet>
      <dgm:spPr/>
    </dgm:pt>
    <dgm:pt modelId="{6B64FBE2-D8E3-4BCD-B876-2ADC613F16E8}" type="pres">
      <dgm:prSet presAssocID="{FAE5FACF-AEFA-4622-931D-545606C41BDC}" presName="parentText" presStyleLbl="node1" presStyleIdx="0" presStyleCnt="5">
        <dgm:presLayoutVars>
          <dgm:chMax val="0"/>
          <dgm:bulletEnabled val="1"/>
        </dgm:presLayoutVars>
      </dgm:prSet>
      <dgm:spPr/>
    </dgm:pt>
    <dgm:pt modelId="{52D1E573-9805-492A-A31E-B8D28E0CEB40}" type="pres">
      <dgm:prSet presAssocID="{FAE5FACF-AEFA-4622-931D-545606C41BDC}" presName="childText" presStyleLbl="revTx" presStyleIdx="0" presStyleCnt="5">
        <dgm:presLayoutVars>
          <dgm:bulletEnabled val="1"/>
        </dgm:presLayoutVars>
      </dgm:prSet>
      <dgm:spPr/>
    </dgm:pt>
    <dgm:pt modelId="{D3FFC2E3-1D4D-4AC6-A18D-16ED4D80A51C}" type="pres">
      <dgm:prSet presAssocID="{44CBDF72-F964-4E35-AD6E-90221B6C2F3B}" presName="parentText" presStyleLbl="node1" presStyleIdx="1" presStyleCnt="5">
        <dgm:presLayoutVars>
          <dgm:chMax val="0"/>
          <dgm:bulletEnabled val="1"/>
        </dgm:presLayoutVars>
      </dgm:prSet>
      <dgm:spPr/>
    </dgm:pt>
    <dgm:pt modelId="{247F933B-6CF5-40C3-AF2D-96E99AF2EA52}" type="pres">
      <dgm:prSet presAssocID="{44CBDF72-F964-4E35-AD6E-90221B6C2F3B}" presName="childText" presStyleLbl="revTx" presStyleIdx="1" presStyleCnt="5">
        <dgm:presLayoutVars>
          <dgm:bulletEnabled val="1"/>
        </dgm:presLayoutVars>
      </dgm:prSet>
      <dgm:spPr/>
    </dgm:pt>
    <dgm:pt modelId="{54CA880B-65CF-4834-A151-E37E92E9E20C}" type="pres">
      <dgm:prSet presAssocID="{13E65898-4E18-43D1-8272-3296C75B1CCA}" presName="parentText" presStyleLbl="node1" presStyleIdx="2" presStyleCnt="5" custLinFactNeighborY="8896">
        <dgm:presLayoutVars>
          <dgm:chMax val="0"/>
          <dgm:bulletEnabled val="1"/>
        </dgm:presLayoutVars>
      </dgm:prSet>
      <dgm:spPr/>
    </dgm:pt>
    <dgm:pt modelId="{F9FF1C6F-1DB7-4E9B-96B4-FCE89D5795B3}" type="pres">
      <dgm:prSet presAssocID="{13E65898-4E18-43D1-8272-3296C75B1CCA}" presName="childText" presStyleLbl="revTx" presStyleIdx="2" presStyleCnt="5" custLinFactNeighborX="40" custLinFactNeighborY="27928">
        <dgm:presLayoutVars>
          <dgm:bulletEnabled val="1"/>
        </dgm:presLayoutVars>
      </dgm:prSet>
      <dgm:spPr/>
    </dgm:pt>
    <dgm:pt modelId="{BD833195-F553-4C8C-BF2C-8ABB0AFF8372}" type="pres">
      <dgm:prSet presAssocID="{CA947235-655A-4223-848A-B28D0BB8C599}" presName="parentText" presStyleLbl="node1" presStyleIdx="3" presStyleCnt="5" custLinFactNeighborX="-1097" custLinFactNeighborY="21155">
        <dgm:presLayoutVars>
          <dgm:chMax val="0"/>
          <dgm:bulletEnabled val="1"/>
        </dgm:presLayoutVars>
      </dgm:prSet>
      <dgm:spPr/>
    </dgm:pt>
    <dgm:pt modelId="{FFAEAC12-18CA-4E89-85DE-F88E288BECEF}" type="pres">
      <dgm:prSet presAssocID="{CA947235-655A-4223-848A-B28D0BB8C599}" presName="childText" presStyleLbl="revTx" presStyleIdx="3" presStyleCnt="5" custLinFactNeighborX="52" custLinFactNeighborY="29488">
        <dgm:presLayoutVars>
          <dgm:bulletEnabled val="1"/>
        </dgm:presLayoutVars>
      </dgm:prSet>
      <dgm:spPr/>
    </dgm:pt>
    <dgm:pt modelId="{643410FC-3D11-41B8-925A-83BCE9B88C83}" type="pres">
      <dgm:prSet presAssocID="{16469F02-3A07-4A73-AC32-5910C0A6D0B5}" presName="parentText" presStyleLbl="node1" presStyleIdx="4" presStyleCnt="5" custLinFactNeighborY="33183">
        <dgm:presLayoutVars>
          <dgm:chMax val="0"/>
          <dgm:bulletEnabled val="1"/>
        </dgm:presLayoutVars>
      </dgm:prSet>
      <dgm:spPr/>
    </dgm:pt>
    <dgm:pt modelId="{3D307066-3B4F-495B-960B-7353D7C68756}" type="pres">
      <dgm:prSet presAssocID="{16469F02-3A07-4A73-AC32-5910C0A6D0B5}" presName="childText" presStyleLbl="revTx" presStyleIdx="4" presStyleCnt="5" custLinFactNeighborY="39994">
        <dgm:presLayoutVars>
          <dgm:bulletEnabled val="1"/>
        </dgm:presLayoutVars>
      </dgm:prSet>
      <dgm:spPr/>
    </dgm:pt>
  </dgm:ptLst>
  <dgm:cxnLst>
    <dgm:cxn modelId="{1BE82F00-90C4-49DB-9B90-B07B801BADCE}" srcId="{3E8CA38E-3E57-4927-A48C-C857FAC8BCE5}" destId="{44CBDF72-F964-4E35-AD6E-90221B6C2F3B}" srcOrd="1" destOrd="0" parTransId="{C2B6AE3F-1F28-47DD-95B3-64D3CC458051}" sibTransId="{990CDFF7-C3EF-4C13-969C-76AC8C8C8A7A}"/>
    <dgm:cxn modelId="{A0A6490F-85F3-4F6A-BC61-3187BC07C2DF}" type="presOf" srcId="{4AEC6017-3684-4080-A6AE-271C6C3951D2}" destId="{247F933B-6CF5-40C3-AF2D-96E99AF2EA52}" srcOrd="0" destOrd="0" presId="urn:microsoft.com/office/officeart/2005/8/layout/vList2"/>
    <dgm:cxn modelId="{B5820C11-FEBE-4A74-81B5-94FCFEA31D9D}" type="presOf" srcId="{44CBDF72-F964-4E35-AD6E-90221B6C2F3B}" destId="{D3FFC2E3-1D4D-4AC6-A18D-16ED4D80A51C}" srcOrd="0" destOrd="0" presId="urn:microsoft.com/office/officeart/2005/8/layout/vList2"/>
    <dgm:cxn modelId="{395FFE15-FA4A-4C38-9477-9449C568B38E}" srcId="{3E8CA38E-3E57-4927-A48C-C857FAC8BCE5}" destId="{13E65898-4E18-43D1-8272-3296C75B1CCA}" srcOrd="2" destOrd="0" parTransId="{575A3AAC-8069-41C0-8A29-2D069A024253}" sibTransId="{6B8EFED5-70A3-4995-9A93-F9EF82F07881}"/>
    <dgm:cxn modelId="{9D7D2418-56B7-4CDB-8D93-55E2577F241B}" srcId="{FAE5FACF-AEFA-4622-931D-545606C41BDC}" destId="{75B7039D-E992-487D-8347-4914A1EE8326}" srcOrd="0" destOrd="0" parTransId="{28117DB9-636C-4027-955F-497CBE5BC8B9}" sibTransId="{91DCE341-EED1-4452-B5D0-8DC64921E9A3}"/>
    <dgm:cxn modelId="{DE271E1E-73F7-4CF6-8FD7-1A841D277A93}" srcId="{3E8CA38E-3E57-4927-A48C-C857FAC8BCE5}" destId="{FAE5FACF-AEFA-4622-931D-545606C41BDC}" srcOrd="0" destOrd="0" parTransId="{E100BF20-9B75-471A-8160-4A66B22FF7C3}" sibTransId="{2F400BE9-CC91-4C9F-BFD0-A8D70762CE2E}"/>
    <dgm:cxn modelId="{8D63982A-B222-4C81-B874-38DEB4D4820D}" type="presOf" srcId="{16469F02-3A07-4A73-AC32-5910C0A6D0B5}" destId="{643410FC-3D11-41B8-925A-83BCE9B88C83}" srcOrd="0" destOrd="0" presId="urn:microsoft.com/office/officeart/2005/8/layout/vList2"/>
    <dgm:cxn modelId="{D906FB2A-A311-4140-AE8D-6E992481028B}" type="presOf" srcId="{CA947235-655A-4223-848A-B28D0BB8C599}" destId="{BD833195-F553-4C8C-BF2C-8ABB0AFF8372}" srcOrd="0" destOrd="0" presId="urn:microsoft.com/office/officeart/2005/8/layout/vList2"/>
    <dgm:cxn modelId="{7BD00233-5C29-4663-948A-07EA4839D545}" type="presOf" srcId="{5D32179A-DC8D-4592-8352-9EBC1FC7701E}" destId="{247F933B-6CF5-40C3-AF2D-96E99AF2EA52}" srcOrd="0" destOrd="1" presId="urn:microsoft.com/office/officeart/2005/8/layout/vList2"/>
    <dgm:cxn modelId="{1900793C-2FD9-44C2-8DAE-C0A200609492}" srcId="{3E8CA38E-3E57-4927-A48C-C857FAC8BCE5}" destId="{16469F02-3A07-4A73-AC32-5910C0A6D0B5}" srcOrd="4" destOrd="0" parTransId="{57F80B1D-B7D3-4819-A9A2-C1ABA455AE74}" sibTransId="{BB079739-C6D2-4B83-BF62-E9EFA7B017DD}"/>
    <dgm:cxn modelId="{412D213D-6673-4446-8E49-F55B448E8CF3}" srcId="{CA947235-655A-4223-848A-B28D0BB8C599}" destId="{B427D848-0925-45F5-98F8-7D1B1242E71F}" srcOrd="0" destOrd="0" parTransId="{683E37AE-1EAB-4F66-BE74-3054034C51A9}" sibTransId="{15ACB539-D8FF-4555-AFF4-79257B8CF078}"/>
    <dgm:cxn modelId="{264DC965-42AE-4F4B-BE20-D55E85D16BC3}" type="presOf" srcId="{FAE5FACF-AEFA-4622-931D-545606C41BDC}" destId="{6B64FBE2-D8E3-4BCD-B876-2ADC613F16E8}" srcOrd="0" destOrd="0" presId="urn:microsoft.com/office/officeart/2005/8/layout/vList2"/>
    <dgm:cxn modelId="{A8787E48-1586-47A3-910D-3385D76F6C16}" srcId="{3E8CA38E-3E57-4927-A48C-C857FAC8BCE5}" destId="{CA947235-655A-4223-848A-B28D0BB8C599}" srcOrd="3" destOrd="0" parTransId="{D9E7A7D6-145B-4281-91D1-E992ABBA2994}" sibTransId="{7FCAABA6-C843-47AB-BF6B-341A8C1340F0}"/>
    <dgm:cxn modelId="{6AAD6953-8F0A-41A2-AC89-F00BDEBFB57E}" type="presOf" srcId="{8B48033E-93D1-45C1-A6B7-F013B59C10BB}" destId="{3D307066-3B4F-495B-960B-7353D7C68756}" srcOrd="0" destOrd="0" presId="urn:microsoft.com/office/officeart/2005/8/layout/vList2"/>
    <dgm:cxn modelId="{FD940C78-2508-42B3-88AA-B6257AD7E664}" srcId="{16469F02-3A07-4A73-AC32-5910C0A6D0B5}" destId="{8B48033E-93D1-45C1-A6B7-F013B59C10BB}" srcOrd="0" destOrd="0" parTransId="{408C0E05-2D09-49EC-BC9D-7C5946BBBFCF}" sibTransId="{00AF2D22-0A86-469A-916E-C4DAFAA20813}"/>
    <dgm:cxn modelId="{EF56F980-AABC-448D-8D5D-94C261CBC0D8}" type="presOf" srcId="{77E36647-A6ED-486B-A3A5-64AD1E751328}" destId="{F9FF1C6F-1DB7-4E9B-96B4-FCE89D5795B3}" srcOrd="0" destOrd="1" presId="urn:microsoft.com/office/officeart/2005/8/layout/vList2"/>
    <dgm:cxn modelId="{937A0094-F9CF-4BCA-A3C8-96EDF4110C48}" type="presOf" srcId="{13E65898-4E18-43D1-8272-3296C75B1CCA}" destId="{54CA880B-65CF-4834-A151-E37E92E9E20C}" srcOrd="0" destOrd="0" presId="urn:microsoft.com/office/officeart/2005/8/layout/vList2"/>
    <dgm:cxn modelId="{4601709E-6818-4431-B6D0-EC45C2DB9085}" type="presOf" srcId="{3E8CA38E-3E57-4927-A48C-C857FAC8BCE5}" destId="{9761D8A1-BFCE-4E8D-AAB8-93A35AA1DDF6}" srcOrd="0" destOrd="0" presId="urn:microsoft.com/office/officeart/2005/8/layout/vList2"/>
    <dgm:cxn modelId="{58B6D2B0-8027-4E22-B1E1-ACCD714F4A1D}" type="presOf" srcId="{B427D848-0925-45F5-98F8-7D1B1242E71F}" destId="{FFAEAC12-18CA-4E89-85DE-F88E288BECEF}" srcOrd="0" destOrd="0" presId="urn:microsoft.com/office/officeart/2005/8/layout/vList2"/>
    <dgm:cxn modelId="{4231BCC7-11C1-4D9E-896F-657A387BF7B0}" srcId="{13E65898-4E18-43D1-8272-3296C75B1CCA}" destId="{44437959-351F-40A9-84A8-9CE8933B61D5}" srcOrd="0" destOrd="0" parTransId="{A01734A1-D85E-40E5-9B97-65AD6CE21AFD}" sibTransId="{5E5C2366-02BC-44AE-8000-36B7E3FC6C24}"/>
    <dgm:cxn modelId="{FF1BD6D1-A3C4-431D-988F-EA37A84D27F5}" type="presOf" srcId="{75B7039D-E992-487D-8347-4914A1EE8326}" destId="{52D1E573-9805-492A-A31E-B8D28E0CEB40}" srcOrd="0" destOrd="0" presId="urn:microsoft.com/office/officeart/2005/8/layout/vList2"/>
    <dgm:cxn modelId="{60BD29DF-F176-4AC5-AA26-7F09DCB14077}" type="presOf" srcId="{7FC107C0-2EF7-4745-B97A-D73DC4CE927D}" destId="{52D1E573-9805-492A-A31E-B8D28E0CEB40}" srcOrd="0" destOrd="1" presId="urn:microsoft.com/office/officeart/2005/8/layout/vList2"/>
    <dgm:cxn modelId="{97E8DEE0-02C5-48B8-BAEA-05E08C2C7171}" srcId="{44CBDF72-F964-4E35-AD6E-90221B6C2F3B}" destId="{5D32179A-DC8D-4592-8352-9EBC1FC7701E}" srcOrd="1" destOrd="0" parTransId="{B34206DE-85B1-4225-B6F3-23CDB67B7E46}" sibTransId="{BB319223-5253-43B2-8DC8-2ED62D3CAB25}"/>
    <dgm:cxn modelId="{BB385DE5-050F-4FF3-9457-DCF4E056FE80}" type="presOf" srcId="{44437959-351F-40A9-84A8-9CE8933B61D5}" destId="{F9FF1C6F-1DB7-4E9B-96B4-FCE89D5795B3}" srcOrd="0" destOrd="0" presId="urn:microsoft.com/office/officeart/2005/8/layout/vList2"/>
    <dgm:cxn modelId="{0D03AFE7-4603-4DD1-BC6F-3F43F01E8275}" srcId="{44CBDF72-F964-4E35-AD6E-90221B6C2F3B}" destId="{4AEC6017-3684-4080-A6AE-271C6C3951D2}" srcOrd="0" destOrd="0" parTransId="{6DA2C524-B99F-4061-BFD4-1AA984A8F452}" sibTransId="{1D2B93C4-AD3B-4C1F-9186-C0AED57959FF}"/>
    <dgm:cxn modelId="{667846ED-855E-46CB-A5C1-44820E91B144}" srcId="{FAE5FACF-AEFA-4622-931D-545606C41BDC}" destId="{7FC107C0-2EF7-4745-B97A-D73DC4CE927D}" srcOrd="1" destOrd="0" parTransId="{2007E6A9-F435-40EB-9A6D-4E0066B01A87}" sibTransId="{D2BEF6AC-7E8F-47C4-85E8-A5622A589AF3}"/>
    <dgm:cxn modelId="{16A764F2-E77A-4E21-BC0B-65C98B4A6EC0}" srcId="{13E65898-4E18-43D1-8272-3296C75B1CCA}" destId="{77E36647-A6ED-486B-A3A5-64AD1E751328}" srcOrd="1" destOrd="0" parTransId="{25A1537C-C195-4D3B-BFFB-EFB38F9F4B0A}" sibTransId="{AD164797-E635-4CBF-9D41-BED346C14DD0}"/>
    <dgm:cxn modelId="{E0DFBC9A-F39A-4E22-81E3-3D1C464DFE83}" type="presParOf" srcId="{9761D8A1-BFCE-4E8D-AAB8-93A35AA1DDF6}" destId="{6B64FBE2-D8E3-4BCD-B876-2ADC613F16E8}" srcOrd="0" destOrd="0" presId="urn:microsoft.com/office/officeart/2005/8/layout/vList2"/>
    <dgm:cxn modelId="{FDBEE0FA-277B-4E4C-8D71-BE9E62CB8393}" type="presParOf" srcId="{9761D8A1-BFCE-4E8D-AAB8-93A35AA1DDF6}" destId="{52D1E573-9805-492A-A31E-B8D28E0CEB40}" srcOrd="1" destOrd="0" presId="urn:microsoft.com/office/officeart/2005/8/layout/vList2"/>
    <dgm:cxn modelId="{3A2E5A86-A990-4916-B5E8-DDA2F713D240}" type="presParOf" srcId="{9761D8A1-BFCE-4E8D-AAB8-93A35AA1DDF6}" destId="{D3FFC2E3-1D4D-4AC6-A18D-16ED4D80A51C}" srcOrd="2" destOrd="0" presId="urn:microsoft.com/office/officeart/2005/8/layout/vList2"/>
    <dgm:cxn modelId="{CCBA4240-17CD-4988-B347-C88DC35E97F3}" type="presParOf" srcId="{9761D8A1-BFCE-4E8D-AAB8-93A35AA1DDF6}" destId="{247F933B-6CF5-40C3-AF2D-96E99AF2EA52}" srcOrd="3" destOrd="0" presId="urn:microsoft.com/office/officeart/2005/8/layout/vList2"/>
    <dgm:cxn modelId="{54DD3F7F-4EBD-4313-A189-9E56BAA97376}" type="presParOf" srcId="{9761D8A1-BFCE-4E8D-AAB8-93A35AA1DDF6}" destId="{54CA880B-65CF-4834-A151-E37E92E9E20C}" srcOrd="4" destOrd="0" presId="urn:microsoft.com/office/officeart/2005/8/layout/vList2"/>
    <dgm:cxn modelId="{7DB59945-B791-4D4B-951D-19D2C6EE2EE2}" type="presParOf" srcId="{9761D8A1-BFCE-4E8D-AAB8-93A35AA1DDF6}" destId="{F9FF1C6F-1DB7-4E9B-96B4-FCE89D5795B3}" srcOrd="5" destOrd="0" presId="urn:microsoft.com/office/officeart/2005/8/layout/vList2"/>
    <dgm:cxn modelId="{D972F817-1AD0-47FD-BBA1-EFB048B75C65}" type="presParOf" srcId="{9761D8A1-BFCE-4E8D-AAB8-93A35AA1DDF6}" destId="{BD833195-F553-4C8C-BF2C-8ABB0AFF8372}" srcOrd="6" destOrd="0" presId="urn:microsoft.com/office/officeart/2005/8/layout/vList2"/>
    <dgm:cxn modelId="{AF867334-6218-4E94-BFBB-D9CEF10B6BCC}" type="presParOf" srcId="{9761D8A1-BFCE-4E8D-AAB8-93A35AA1DDF6}" destId="{FFAEAC12-18CA-4E89-85DE-F88E288BECEF}" srcOrd="7" destOrd="0" presId="urn:microsoft.com/office/officeart/2005/8/layout/vList2"/>
    <dgm:cxn modelId="{FFDDF1ED-430C-4BF0-9B22-A737C502D822}" type="presParOf" srcId="{9761D8A1-BFCE-4E8D-AAB8-93A35AA1DDF6}" destId="{643410FC-3D11-41B8-925A-83BCE9B88C83}" srcOrd="8" destOrd="0" presId="urn:microsoft.com/office/officeart/2005/8/layout/vList2"/>
    <dgm:cxn modelId="{77F8DCFE-13C7-43CB-A50F-1AE83AA5F870}" type="presParOf" srcId="{9761D8A1-BFCE-4E8D-AAB8-93A35AA1DDF6}" destId="{3D307066-3B4F-495B-960B-7353D7C68756}" srcOrd="9"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3E8CA38E-3E57-4927-A48C-C857FAC8BCE5}" type="doc">
      <dgm:prSet loTypeId="urn:microsoft.com/office/officeart/2005/8/layout/vList2" loCatId="list" qsTypeId="urn:microsoft.com/office/officeart/2005/8/quickstyle/simple1" qsCatId="simple" csTypeId="urn:microsoft.com/office/officeart/2005/8/colors/accent2_1" csCatId="accent2" phldr="1"/>
      <dgm:spPr/>
      <dgm:t>
        <a:bodyPr/>
        <a:lstStyle/>
        <a:p>
          <a:endParaRPr lang="es-CL"/>
        </a:p>
      </dgm:t>
    </dgm:pt>
    <dgm:pt modelId="{A1AC766A-6934-4C76-8930-F680C9D2C536}">
      <dgm:prSet/>
      <dgm:spPr/>
      <dgm:t>
        <a:bodyPr/>
        <a:lstStyle/>
        <a:p>
          <a:pPr rtl="0"/>
          <a:r>
            <a:rPr lang="es-CL" dirty="0"/>
            <a:t>17. </a:t>
          </a:r>
          <a:r>
            <a:rPr lang="es-CL" dirty="0" err="1"/>
            <a:t>Cartola</a:t>
          </a:r>
          <a:r>
            <a:rPr lang="es-CL" dirty="0"/>
            <a:t> de Reparto </a:t>
          </a:r>
        </a:p>
      </dgm:t>
    </dgm:pt>
    <dgm:pt modelId="{8BF81C59-159C-41B2-B9C7-53D2EBA04A52}" type="parTrans" cxnId="{5C83A307-4477-4BD8-9EF1-003B3E57C61A}">
      <dgm:prSet/>
      <dgm:spPr/>
      <dgm:t>
        <a:bodyPr/>
        <a:lstStyle/>
        <a:p>
          <a:endParaRPr lang="es-CL"/>
        </a:p>
      </dgm:t>
    </dgm:pt>
    <dgm:pt modelId="{8B404320-3CD9-4B8B-A313-4D287C82A77C}" type="sibTrans" cxnId="{5C83A307-4477-4BD8-9EF1-003B3E57C61A}">
      <dgm:prSet/>
      <dgm:spPr/>
      <dgm:t>
        <a:bodyPr/>
        <a:lstStyle/>
        <a:p>
          <a:endParaRPr lang="es-CL"/>
        </a:p>
      </dgm:t>
    </dgm:pt>
    <dgm:pt modelId="{F69CD390-9237-42DB-A6C3-CF4A790619F0}">
      <dgm:prSet/>
      <dgm:spPr/>
      <dgm:t>
        <a:bodyPr/>
        <a:lstStyle/>
        <a:p>
          <a:pPr rtl="0"/>
          <a:r>
            <a:rPr lang="es-CL" dirty="0"/>
            <a:t>18. Detalle del Reparto (Monto / Plazo)</a:t>
          </a:r>
        </a:p>
      </dgm:t>
    </dgm:pt>
    <dgm:pt modelId="{F0F66AEA-FE52-4B2D-B2B9-30645F32105A}" type="parTrans" cxnId="{4D1B7857-9B83-4A7B-8806-858D4C579BB1}">
      <dgm:prSet/>
      <dgm:spPr/>
      <dgm:t>
        <a:bodyPr/>
        <a:lstStyle/>
        <a:p>
          <a:endParaRPr lang="es-CL"/>
        </a:p>
      </dgm:t>
    </dgm:pt>
    <dgm:pt modelId="{2996246C-AA16-491F-AAF4-A741569581A6}" type="sibTrans" cxnId="{4D1B7857-9B83-4A7B-8806-858D4C579BB1}">
      <dgm:prSet/>
      <dgm:spPr/>
      <dgm:t>
        <a:bodyPr/>
        <a:lstStyle/>
        <a:p>
          <a:endParaRPr lang="es-CL"/>
        </a:p>
      </dgm:t>
    </dgm:pt>
    <dgm:pt modelId="{6EB20394-3C07-4D96-AF7A-BA9735D8E1C7}">
      <dgm:prSet/>
      <dgm:spPr/>
      <dgm:t>
        <a:bodyPr/>
        <a:lstStyle/>
        <a:p>
          <a:pPr rtl="0"/>
          <a:r>
            <a:rPr lang="es-CL" dirty="0"/>
            <a:t>10. Comprobante de Calculo de Financiamiento</a:t>
          </a:r>
        </a:p>
      </dgm:t>
    </dgm:pt>
    <dgm:pt modelId="{0CB6B52B-DBE0-4F95-A2FD-B8E821B36F8B}" type="parTrans" cxnId="{EF5194C1-693B-4742-85DA-D1BB94FA8B22}">
      <dgm:prSet/>
      <dgm:spPr/>
      <dgm:t>
        <a:bodyPr/>
        <a:lstStyle/>
        <a:p>
          <a:endParaRPr lang="es-CL"/>
        </a:p>
      </dgm:t>
    </dgm:pt>
    <dgm:pt modelId="{0799027D-0C83-4416-8C88-BCB1D76CE55E}" type="sibTrans" cxnId="{EF5194C1-693B-4742-85DA-D1BB94FA8B22}">
      <dgm:prSet/>
      <dgm:spPr/>
      <dgm:t>
        <a:bodyPr/>
        <a:lstStyle/>
        <a:p>
          <a:endParaRPr lang="es-CL"/>
        </a:p>
      </dgm:t>
    </dgm:pt>
    <dgm:pt modelId="{62BD96C3-776D-40D9-9442-2F9A39C779DC}">
      <dgm:prSet/>
      <dgm:spPr/>
      <dgm:t>
        <a:bodyPr/>
        <a:lstStyle/>
        <a:p>
          <a:pPr rtl="0"/>
          <a:endParaRPr lang="es-CL" dirty="0"/>
        </a:p>
      </dgm:t>
    </dgm:pt>
    <dgm:pt modelId="{77F37ADE-F9C5-47E9-A55A-4C82096E518B}" type="parTrans" cxnId="{6022D9E4-6F9C-4C82-812F-26B49D4967EB}">
      <dgm:prSet/>
      <dgm:spPr/>
      <dgm:t>
        <a:bodyPr/>
        <a:lstStyle/>
        <a:p>
          <a:endParaRPr lang="es-CL"/>
        </a:p>
      </dgm:t>
    </dgm:pt>
    <dgm:pt modelId="{2F4534BD-D811-47C7-8112-FB7B4A931199}" type="sibTrans" cxnId="{6022D9E4-6F9C-4C82-812F-26B49D4967EB}">
      <dgm:prSet/>
      <dgm:spPr/>
      <dgm:t>
        <a:bodyPr/>
        <a:lstStyle/>
        <a:p>
          <a:endParaRPr lang="es-CL"/>
        </a:p>
      </dgm:t>
    </dgm:pt>
    <dgm:pt modelId="{2F1C0C94-CB5C-4DE3-BCFD-038520C04480}">
      <dgm:prSet/>
      <dgm:spPr/>
      <dgm:t>
        <a:bodyPr/>
        <a:lstStyle/>
        <a:p>
          <a:pPr rtl="0"/>
          <a:endParaRPr lang="es-CL" dirty="0"/>
        </a:p>
      </dgm:t>
    </dgm:pt>
    <dgm:pt modelId="{2BCAEF05-5FE2-4256-9313-14CCFF6E6845}" type="parTrans" cxnId="{34E0FB9E-6D84-4253-9667-1B9F5024D66C}">
      <dgm:prSet/>
      <dgm:spPr/>
      <dgm:t>
        <a:bodyPr/>
        <a:lstStyle/>
        <a:p>
          <a:endParaRPr lang="es-CL"/>
        </a:p>
      </dgm:t>
    </dgm:pt>
    <dgm:pt modelId="{1DDEB4D4-4AEC-4B7B-8CED-C8234847DD68}" type="sibTrans" cxnId="{34E0FB9E-6D84-4253-9667-1B9F5024D66C}">
      <dgm:prSet/>
      <dgm:spPr/>
      <dgm:t>
        <a:bodyPr/>
        <a:lstStyle/>
        <a:p>
          <a:endParaRPr lang="es-CL"/>
        </a:p>
      </dgm:t>
    </dgm:pt>
    <dgm:pt modelId="{179302B8-6FD9-4386-BDCD-6C17646A954C}">
      <dgm:prSet/>
      <dgm:spPr/>
      <dgm:t>
        <a:bodyPr/>
        <a:lstStyle/>
        <a:p>
          <a:pPr rtl="0"/>
          <a:endParaRPr lang="es-CL" dirty="0"/>
        </a:p>
      </dgm:t>
    </dgm:pt>
    <dgm:pt modelId="{FE34F9BD-3AA9-4862-B541-5A582E13752B}" type="parTrans" cxnId="{ADC9D387-9445-4541-B6CD-FE4815FD93CB}">
      <dgm:prSet/>
      <dgm:spPr/>
      <dgm:t>
        <a:bodyPr/>
        <a:lstStyle/>
        <a:p>
          <a:endParaRPr lang="es-CL"/>
        </a:p>
      </dgm:t>
    </dgm:pt>
    <dgm:pt modelId="{BD120A50-5BC5-4E3B-9964-A0976078EE1B}" type="sibTrans" cxnId="{ADC9D387-9445-4541-B6CD-FE4815FD93CB}">
      <dgm:prSet/>
      <dgm:spPr/>
      <dgm:t>
        <a:bodyPr/>
        <a:lstStyle/>
        <a:p>
          <a:endParaRPr lang="es-CL"/>
        </a:p>
      </dgm:t>
    </dgm:pt>
    <dgm:pt modelId="{9761D8A1-BFCE-4E8D-AAB8-93A35AA1DDF6}" type="pres">
      <dgm:prSet presAssocID="{3E8CA38E-3E57-4927-A48C-C857FAC8BCE5}" presName="linear" presStyleCnt="0">
        <dgm:presLayoutVars>
          <dgm:animLvl val="lvl"/>
          <dgm:resizeHandles val="exact"/>
        </dgm:presLayoutVars>
      </dgm:prSet>
      <dgm:spPr/>
    </dgm:pt>
    <dgm:pt modelId="{B8D6CD82-9AF8-4F48-8BAB-38FE23ECAA90}" type="pres">
      <dgm:prSet presAssocID="{6EB20394-3C07-4D96-AF7A-BA9735D8E1C7}" presName="parentText" presStyleLbl="node1" presStyleIdx="0" presStyleCnt="6">
        <dgm:presLayoutVars>
          <dgm:chMax val="0"/>
          <dgm:bulletEnabled val="1"/>
        </dgm:presLayoutVars>
      </dgm:prSet>
      <dgm:spPr/>
    </dgm:pt>
    <dgm:pt modelId="{DF4B1447-9EBD-4EE6-B640-8A55D7DAF16C}" type="pres">
      <dgm:prSet presAssocID="{0799027D-0C83-4416-8C88-BCB1D76CE55E}" presName="spacer" presStyleCnt="0"/>
      <dgm:spPr/>
    </dgm:pt>
    <dgm:pt modelId="{2FD03BEA-836A-4BFA-BF25-0A2556A88224}" type="pres">
      <dgm:prSet presAssocID="{A1AC766A-6934-4C76-8930-F680C9D2C536}" presName="parentText" presStyleLbl="node1" presStyleIdx="1" presStyleCnt="6">
        <dgm:presLayoutVars>
          <dgm:chMax val="0"/>
          <dgm:bulletEnabled val="1"/>
        </dgm:presLayoutVars>
      </dgm:prSet>
      <dgm:spPr/>
    </dgm:pt>
    <dgm:pt modelId="{2C1020D9-4D22-4596-980D-5AC2E907F8C8}" type="pres">
      <dgm:prSet presAssocID="{8B404320-3CD9-4B8B-A313-4D287C82A77C}" presName="spacer" presStyleCnt="0"/>
      <dgm:spPr/>
    </dgm:pt>
    <dgm:pt modelId="{45B53818-0F15-4624-A3B2-DCBADB446ED5}" type="pres">
      <dgm:prSet presAssocID="{F69CD390-9237-42DB-A6C3-CF4A790619F0}" presName="parentText" presStyleLbl="node1" presStyleIdx="2" presStyleCnt="6">
        <dgm:presLayoutVars>
          <dgm:chMax val="0"/>
          <dgm:bulletEnabled val="1"/>
        </dgm:presLayoutVars>
      </dgm:prSet>
      <dgm:spPr/>
    </dgm:pt>
    <dgm:pt modelId="{484E4584-EE77-427B-A4C4-5F86239E0708}" type="pres">
      <dgm:prSet presAssocID="{2996246C-AA16-491F-AAF4-A741569581A6}" presName="spacer" presStyleCnt="0"/>
      <dgm:spPr/>
    </dgm:pt>
    <dgm:pt modelId="{7DC63EFF-F22B-4C8C-805D-36801EBB85DC}" type="pres">
      <dgm:prSet presAssocID="{2F1C0C94-CB5C-4DE3-BCFD-038520C04480}" presName="parentText" presStyleLbl="node1" presStyleIdx="3" presStyleCnt="6">
        <dgm:presLayoutVars>
          <dgm:chMax val="0"/>
          <dgm:bulletEnabled val="1"/>
        </dgm:presLayoutVars>
      </dgm:prSet>
      <dgm:spPr/>
    </dgm:pt>
    <dgm:pt modelId="{E3098CC5-9B30-467C-BA4F-4BFC2CD3AB82}" type="pres">
      <dgm:prSet presAssocID="{1DDEB4D4-4AEC-4B7B-8CED-C8234847DD68}" presName="spacer" presStyleCnt="0"/>
      <dgm:spPr/>
    </dgm:pt>
    <dgm:pt modelId="{C0E307F8-AE87-4AAE-B36E-B40E63C3AAA5}" type="pres">
      <dgm:prSet presAssocID="{179302B8-6FD9-4386-BDCD-6C17646A954C}" presName="parentText" presStyleLbl="node1" presStyleIdx="4" presStyleCnt="6">
        <dgm:presLayoutVars>
          <dgm:chMax val="0"/>
          <dgm:bulletEnabled val="1"/>
        </dgm:presLayoutVars>
      </dgm:prSet>
      <dgm:spPr/>
    </dgm:pt>
    <dgm:pt modelId="{ED3722E4-A31B-4552-9887-D1214B0A5963}" type="pres">
      <dgm:prSet presAssocID="{BD120A50-5BC5-4E3B-9964-A0976078EE1B}" presName="spacer" presStyleCnt="0"/>
      <dgm:spPr/>
    </dgm:pt>
    <dgm:pt modelId="{55F4872C-F392-478F-93D3-E8C9E0D31EE1}" type="pres">
      <dgm:prSet presAssocID="{62BD96C3-776D-40D9-9442-2F9A39C779DC}" presName="parentText" presStyleLbl="node1" presStyleIdx="5" presStyleCnt="6">
        <dgm:presLayoutVars>
          <dgm:chMax val="0"/>
          <dgm:bulletEnabled val="1"/>
        </dgm:presLayoutVars>
      </dgm:prSet>
      <dgm:spPr/>
    </dgm:pt>
  </dgm:ptLst>
  <dgm:cxnLst>
    <dgm:cxn modelId="{5C83A307-4477-4BD8-9EF1-003B3E57C61A}" srcId="{3E8CA38E-3E57-4927-A48C-C857FAC8BCE5}" destId="{A1AC766A-6934-4C76-8930-F680C9D2C536}" srcOrd="1" destOrd="0" parTransId="{8BF81C59-159C-41B2-B9C7-53D2EBA04A52}" sibTransId="{8B404320-3CD9-4B8B-A313-4D287C82A77C}"/>
    <dgm:cxn modelId="{C3C8B41A-E926-4F87-A9D8-D9CE4EC9F4B0}" type="presOf" srcId="{F69CD390-9237-42DB-A6C3-CF4A790619F0}" destId="{45B53818-0F15-4624-A3B2-DCBADB446ED5}" srcOrd="0" destOrd="0" presId="urn:microsoft.com/office/officeart/2005/8/layout/vList2"/>
    <dgm:cxn modelId="{80639E28-345F-4057-8088-F75816B05B41}" type="presOf" srcId="{6EB20394-3C07-4D96-AF7A-BA9735D8E1C7}" destId="{B8D6CD82-9AF8-4F48-8BAB-38FE23ECAA90}" srcOrd="0" destOrd="0" presId="urn:microsoft.com/office/officeart/2005/8/layout/vList2"/>
    <dgm:cxn modelId="{AA6FAE3C-6735-4ED0-AFF0-3F2CF572E778}" type="presOf" srcId="{2F1C0C94-CB5C-4DE3-BCFD-038520C04480}" destId="{7DC63EFF-F22B-4C8C-805D-36801EBB85DC}" srcOrd="0" destOrd="0" presId="urn:microsoft.com/office/officeart/2005/8/layout/vList2"/>
    <dgm:cxn modelId="{3E071367-91DC-4ECE-92CB-CAB83C1A23E2}" type="presOf" srcId="{62BD96C3-776D-40D9-9442-2F9A39C779DC}" destId="{55F4872C-F392-478F-93D3-E8C9E0D31EE1}" srcOrd="0" destOrd="0" presId="urn:microsoft.com/office/officeart/2005/8/layout/vList2"/>
    <dgm:cxn modelId="{70CE6652-F9EA-4D81-9A93-097D9D198FF6}" type="presOf" srcId="{179302B8-6FD9-4386-BDCD-6C17646A954C}" destId="{C0E307F8-AE87-4AAE-B36E-B40E63C3AAA5}" srcOrd="0" destOrd="0" presId="urn:microsoft.com/office/officeart/2005/8/layout/vList2"/>
    <dgm:cxn modelId="{4D1B7857-9B83-4A7B-8806-858D4C579BB1}" srcId="{3E8CA38E-3E57-4927-A48C-C857FAC8BCE5}" destId="{F69CD390-9237-42DB-A6C3-CF4A790619F0}" srcOrd="2" destOrd="0" parTransId="{F0F66AEA-FE52-4B2D-B2B9-30645F32105A}" sibTransId="{2996246C-AA16-491F-AAF4-A741569581A6}"/>
    <dgm:cxn modelId="{ADC9D387-9445-4541-B6CD-FE4815FD93CB}" srcId="{3E8CA38E-3E57-4927-A48C-C857FAC8BCE5}" destId="{179302B8-6FD9-4386-BDCD-6C17646A954C}" srcOrd="4" destOrd="0" parTransId="{FE34F9BD-3AA9-4862-B541-5A582E13752B}" sibTransId="{BD120A50-5BC5-4E3B-9964-A0976078EE1B}"/>
    <dgm:cxn modelId="{BA9DA989-16AA-432D-A21D-8AB70A34666E}" type="presOf" srcId="{A1AC766A-6934-4C76-8930-F680C9D2C536}" destId="{2FD03BEA-836A-4BFA-BF25-0A2556A88224}" srcOrd="0" destOrd="0" presId="urn:microsoft.com/office/officeart/2005/8/layout/vList2"/>
    <dgm:cxn modelId="{34E0FB9E-6D84-4253-9667-1B9F5024D66C}" srcId="{3E8CA38E-3E57-4927-A48C-C857FAC8BCE5}" destId="{2F1C0C94-CB5C-4DE3-BCFD-038520C04480}" srcOrd="3" destOrd="0" parTransId="{2BCAEF05-5FE2-4256-9313-14CCFF6E6845}" sibTransId="{1DDEB4D4-4AEC-4B7B-8CED-C8234847DD68}"/>
    <dgm:cxn modelId="{815BC1B2-E376-4EE9-A454-DC760140C90E}" type="presOf" srcId="{3E8CA38E-3E57-4927-A48C-C857FAC8BCE5}" destId="{9761D8A1-BFCE-4E8D-AAB8-93A35AA1DDF6}" srcOrd="0" destOrd="0" presId="urn:microsoft.com/office/officeart/2005/8/layout/vList2"/>
    <dgm:cxn modelId="{EF5194C1-693B-4742-85DA-D1BB94FA8B22}" srcId="{3E8CA38E-3E57-4927-A48C-C857FAC8BCE5}" destId="{6EB20394-3C07-4D96-AF7A-BA9735D8E1C7}" srcOrd="0" destOrd="0" parTransId="{0CB6B52B-DBE0-4F95-A2FD-B8E821B36F8B}" sibTransId="{0799027D-0C83-4416-8C88-BCB1D76CE55E}"/>
    <dgm:cxn modelId="{6022D9E4-6F9C-4C82-812F-26B49D4967EB}" srcId="{3E8CA38E-3E57-4927-A48C-C857FAC8BCE5}" destId="{62BD96C3-776D-40D9-9442-2F9A39C779DC}" srcOrd="5" destOrd="0" parTransId="{77F37ADE-F9C5-47E9-A55A-4C82096E518B}" sibTransId="{2F4534BD-D811-47C7-8112-FB7B4A931199}"/>
    <dgm:cxn modelId="{FFB87B5D-454D-45C1-AD7D-DBE7C433E8C5}" type="presParOf" srcId="{9761D8A1-BFCE-4E8D-AAB8-93A35AA1DDF6}" destId="{B8D6CD82-9AF8-4F48-8BAB-38FE23ECAA90}" srcOrd="0" destOrd="0" presId="urn:microsoft.com/office/officeart/2005/8/layout/vList2"/>
    <dgm:cxn modelId="{D262B7A1-1624-4627-BFAC-36D22092BAE9}" type="presParOf" srcId="{9761D8A1-BFCE-4E8D-AAB8-93A35AA1DDF6}" destId="{DF4B1447-9EBD-4EE6-B640-8A55D7DAF16C}" srcOrd="1" destOrd="0" presId="urn:microsoft.com/office/officeart/2005/8/layout/vList2"/>
    <dgm:cxn modelId="{BA451341-0717-443D-A253-4E3DAF40D63D}" type="presParOf" srcId="{9761D8A1-BFCE-4E8D-AAB8-93A35AA1DDF6}" destId="{2FD03BEA-836A-4BFA-BF25-0A2556A88224}" srcOrd="2" destOrd="0" presId="urn:microsoft.com/office/officeart/2005/8/layout/vList2"/>
    <dgm:cxn modelId="{4764D45C-2230-44E3-9ED4-6FDB27D53F27}" type="presParOf" srcId="{9761D8A1-BFCE-4E8D-AAB8-93A35AA1DDF6}" destId="{2C1020D9-4D22-4596-980D-5AC2E907F8C8}" srcOrd="3" destOrd="0" presId="urn:microsoft.com/office/officeart/2005/8/layout/vList2"/>
    <dgm:cxn modelId="{820BFDBE-86BE-404D-B74E-5EEAD0B324F7}" type="presParOf" srcId="{9761D8A1-BFCE-4E8D-AAB8-93A35AA1DDF6}" destId="{45B53818-0F15-4624-A3B2-DCBADB446ED5}" srcOrd="4" destOrd="0" presId="urn:microsoft.com/office/officeart/2005/8/layout/vList2"/>
    <dgm:cxn modelId="{84B38638-D8B5-4FE8-A391-71B7945B6164}" type="presParOf" srcId="{9761D8A1-BFCE-4E8D-AAB8-93A35AA1DDF6}" destId="{484E4584-EE77-427B-A4C4-5F86239E0708}" srcOrd="5" destOrd="0" presId="urn:microsoft.com/office/officeart/2005/8/layout/vList2"/>
    <dgm:cxn modelId="{DC14B720-C293-4D4D-ADF7-A6B645BF0233}" type="presParOf" srcId="{9761D8A1-BFCE-4E8D-AAB8-93A35AA1DDF6}" destId="{7DC63EFF-F22B-4C8C-805D-36801EBB85DC}" srcOrd="6" destOrd="0" presId="urn:microsoft.com/office/officeart/2005/8/layout/vList2"/>
    <dgm:cxn modelId="{1660959B-FAA7-4920-A978-55FE38824800}" type="presParOf" srcId="{9761D8A1-BFCE-4E8D-AAB8-93A35AA1DDF6}" destId="{E3098CC5-9B30-467C-BA4F-4BFC2CD3AB82}" srcOrd="7" destOrd="0" presId="urn:microsoft.com/office/officeart/2005/8/layout/vList2"/>
    <dgm:cxn modelId="{3E3EC170-5247-4FD2-AC23-173ED8B6773B}" type="presParOf" srcId="{9761D8A1-BFCE-4E8D-AAB8-93A35AA1DDF6}" destId="{C0E307F8-AE87-4AAE-B36E-B40E63C3AAA5}" srcOrd="8" destOrd="0" presId="urn:microsoft.com/office/officeart/2005/8/layout/vList2"/>
    <dgm:cxn modelId="{F0732A72-2FB3-4527-8F2E-3982971A4263}" type="presParOf" srcId="{9761D8A1-BFCE-4E8D-AAB8-93A35AA1DDF6}" destId="{ED3722E4-A31B-4552-9887-D1214B0A5963}" srcOrd="9" destOrd="0" presId="urn:microsoft.com/office/officeart/2005/8/layout/vList2"/>
    <dgm:cxn modelId="{F19B389C-F606-43C6-A7D9-D24E0D1E72A8}" type="presParOf" srcId="{9761D8A1-BFCE-4E8D-AAB8-93A35AA1DDF6}" destId="{55F4872C-F392-478F-93D3-E8C9E0D31EE1}" srcOrd="1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63F04D-24CD-4F48-B3AC-DAB18EE328F3}">
      <dsp:nvSpPr>
        <dsp:cNvPr id="0" name=""/>
        <dsp:cNvSpPr/>
      </dsp:nvSpPr>
      <dsp:spPr>
        <a:xfrm>
          <a:off x="385141" y="467165"/>
          <a:ext cx="1527448" cy="1335182"/>
        </a:xfrm>
        <a:prstGeom prst="rightArrow">
          <a:avLst>
            <a:gd name="adj1" fmla="val 70000"/>
            <a:gd name="adj2" fmla="val 50000"/>
          </a:avLst>
        </a:prstGeom>
        <a:solidFill>
          <a:schemeClr val="bg1">
            <a:lumMod val="7500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5715" rIns="11430" bIns="5715" numCol="1" spcCol="1270" anchor="ctr" anchorCtr="0">
          <a:noAutofit/>
        </a:bodyPr>
        <a:lstStyle/>
        <a:p>
          <a:pPr marL="57150" lvl="1" indent="-57150" algn="l" defTabSz="400050">
            <a:lnSpc>
              <a:spcPct val="90000"/>
            </a:lnSpc>
            <a:spcBef>
              <a:spcPct val="0"/>
            </a:spcBef>
            <a:spcAft>
              <a:spcPct val="15000"/>
            </a:spcAft>
            <a:buChar char="•"/>
          </a:pPr>
          <a:r>
            <a:rPr lang="es-CL" sz="900" b="1" kern="1200" dirty="0">
              <a:solidFill>
                <a:schemeClr val="tx1"/>
              </a:solidFill>
            </a:rPr>
            <a:t>Carga nomina facturas</a:t>
          </a:r>
        </a:p>
        <a:p>
          <a:pPr marL="57150" lvl="1" indent="-57150" algn="l" defTabSz="400050">
            <a:lnSpc>
              <a:spcPct val="90000"/>
            </a:lnSpc>
            <a:spcBef>
              <a:spcPct val="0"/>
            </a:spcBef>
            <a:spcAft>
              <a:spcPct val="15000"/>
            </a:spcAft>
            <a:buChar char="•"/>
          </a:pPr>
          <a:endParaRPr lang="es-CL" sz="900" b="1" kern="1200" dirty="0">
            <a:solidFill>
              <a:schemeClr val="tx1"/>
            </a:solidFill>
          </a:endParaRPr>
        </a:p>
      </dsp:txBody>
      <dsp:txXfrm>
        <a:off x="767003" y="667442"/>
        <a:ext cx="744631" cy="934628"/>
      </dsp:txXfrm>
    </dsp:sp>
    <dsp:sp modelId="{C987B996-261A-41AB-A084-6ACB520535DC}">
      <dsp:nvSpPr>
        <dsp:cNvPr id="0" name=""/>
        <dsp:cNvSpPr/>
      </dsp:nvSpPr>
      <dsp:spPr>
        <a:xfrm>
          <a:off x="3279" y="752894"/>
          <a:ext cx="763724" cy="763724"/>
        </a:xfrm>
        <a:prstGeom prst="ellipse">
          <a:avLst/>
        </a:prstGeom>
        <a:solidFill>
          <a:srgbClr val="0070C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s-CL" sz="900" kern="1200" dirty="0">
              <a:solidFill>
                <a:schemeClr val="bg1"/>
              </a:solidFill>
            </a:rPr>
            <a:t>Cliente</a:t>
          </a:r>
        </a:p>
      </dsp:txBody>
      <dsp:txXfrm>
        <a:off x="115124" y="864739"/>
        <a:ext cx="540034" cy="540034"/>
      </dsp:txXfrm>
    </dsp:sp>
    <dsp:sp modelId="{7571CD4A-58FC-4FF0-89B2-D4FBC480CB1B}">
      <dsp:nvSpPr>
        <dsp:cNvPr id="0" name=""/>
        <dsp:cNvSpPr/>
      </dsp:nvSpPr>
      <dsp:spPr>
        <a:xfrm>
          <a:off x="2389918" y="467165"/>
          <a:ext cx="1527448" cy="1335182"/>
        </a:xfrm>
        <a:prstGeom prst="rightArrow">
          <a:avLst>
            <a:gd name="adj1" fmla="val 70000"/>
            <a:gd name="adj2" fmla="val 50000"/>
          </a:avLst>
        </a:prstGeom>
        <a:solidFill>
          <a:schemeClr val="bg1">
            <a:lumMod val="7500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5715" rIns="11430" bIns="5715" numCol="1" spcCol="1270" anchor="ctr" anchorCtr="0">
          <a:noAutofit/>
        </a:bodyPr>
        <a:lstStyle/>
        <a:p>
          <a:pPr marL="57150" lvl="1" indent="-57150" algn="l" defTabSz="400050">
            <a:lnSpc>
              <a:spcPct val="90000"/>
            </a:lnSpc>
            <a:spcBef>
              <a:spcPct val="0"/>
            </a:spcBef>
            <a:spcAft>
              <a:spcPct val="15000"/>
            </a:spcAft>
            <a:buChar char="•"/>
          </a:pPr>
          <a:r>
            <a:rPr lang="es-CL" sz="900" b="1" kern="1200" dirty="0">
              <a:solidFill>
                <a:schemeClr val="tx1"/>
              </a:solidFill>
            </a:rPr>
            <a:t>Selecciona doctos</a:t>
          </a:r>
        </a:p>
        <a:p>
          <a:pPr marL="57150" lvl="1" indent="-57150" algn="l" defTabSz="400050">
            <a:lnSpc>
              <a:spcPct val="90000"/>
            </a:lnSpc>
            <a:spcBef>
              <a:spcPct val="0"/>
            </a:spcBef>
            <a:spcAft>
              <a:spcPct val="15000"/>
            </a:spcAft>
            <a:buChar char="•"/>
          </a:pPr>
          <a:r>
            <a:rPr lang="es-CL" sz="900" b="1" kern="1200" dirty="0">
              <a:solidFill>
                <a:schemeClr val="tx1"/>
              </a:solidFill>
            </a:rPr>
            <a:t>Cede las facturas al Banco</a:t>
          </a:r>
        </a:p>
        <a:p>
          <a:pPr marL="57150" lvl="1" indent="-57150" algn="l" defTabSz="400050">
            <a:lnSpc>
              <a:spcPct val="90000"/>
            </a:lnSpc>
            <a:spcBef>
              <a:spcPct val="0"/>
            </a:spcBef>
            <a:spcAft>
              <a:spcPct val="15000"/>
            </a:spcAft>
            <a:buChar char="•"/>
          </a:pPr>
          <a:r>
            <a:rPr lang="es-CL" sz="900" b="1" kern="1200" dirty="0">
              <a:solidFill>
                <a:schemeClr val="tx1"/>
              </a:solidFill>
            </a:rPr>
            <a:t>Aprueba</a:t>
          </a:r>
        </a:p>
      </dsp:txBody>
      <dsp:txXfrm>
        <a:off x="2771780" y="667442"/>
        <a:ext cx="744631" cy="934628"/>
      </dsp:txXfrm>
    </dsp:sp>
    <dsp:sp modelId="{CBB5CD2F-4D0D-44F4-9CD3-DFBD129DF91A}">
      <dsp:nvSpPr>
        <dsp:cNvPr id="0" name=""/>
        <dsp:cNvSpPr/>
      </dsp:nvSpPr>
      <dsp:spPr>
        <a:xfrm>
          <a:off x="2008055" y="752894"/>
          <a:ext cx="763724" cy="763724"/>
        </a:xfrm>
        <a:prstGeom prst="ellipse">
          <a:avLst/>
        </a:prstGeom>
        <a:solidFill>
          <a:srgbClr val="0070C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s-CL" sz="900" kern="1200" dirty="0">
              <a:solidFill>
                <a:schemeClr val="bg1"/>
              </a:solidFill>
            </a:rPr>
            <a:t>Proveedor</a:t>
          </a:r>
        </a:p>
      </dsp:txBody>
      <dsp:txXfrm>
        <a:off x="2119900" y="864739"/>
        <a:ext cx="540034" cy="540034"/>
      </dsp:txXfrm>
    </dsp:sp>
    <dsp:sp modelId="{F1C9E52F-ED72-420C-B91B-ACA8DBC091F2}">
      <dsp:nvSpPr>
        <dsp:cNvPr id="0" name=""/>
        <dsp:cNvSpPr/>
      </dsp:nvSpPr>
      <dsp:spPr>
        <a:xfrm>
          <a:off x="4521579" y="467165"/>
          <a:ext cx="1273678" cy="1335182"/>
        </a:xfrm>
        <a:prstGeom prst="rightArrow">
          <a:avLst>
            <a:gd name="adj1" fmla="val 70000"/>
            <a:gd name="adj2" fmla="val 50000"/>
          </a:avLst>
        </a:prstGeom>
        <a:solidFill>
          <a:schemeClr val="bg1">
            <a:lumMod val="7500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5715" rIns="11430" bIns="5715" numCol="1" spcCol="1270" anchor="ctr" anchorCtr="0">
          <a:noAutofit/>
        </a:bodyPr>
        <a:lstStyle/>
        <a:p>
          <a:pPr marL="0" lvl="0" indent="0" algn="ctr" defTabSz="400050">
            <a:lnSpc>
              <a:spcPct val="90000"/>
            </a:lnSpc>
            <a:spcBef>
              <a:spcPct val="0"/>
            </a:spcBef>
            <a:spcAft>
              <a:spcPct val="35000"/>
            </a:spcAft>
            <a:buNone/>
          </a:pPr>
          <a:r>
            <a:rPr lang="es-CL" sz="900" b="1" kern="1200" dirty="0">
              <a:solidFill>
                <a:schemeClr val="tx1"/>
              </a:solidFill>
            </a:rPr>
            <a:t>Envía Remesa Finan.</a:t>
          </a:r>
        </a:p>
        <a:p>
          <a:pPr marL="0" lvl="0" indent="0" algn="ctr" defTabSz="400050">
            <a:lnSpc>
              <a:spcPct val="90000"/>
            </a:lnSpc>
            <a:spcBef>
              <a:spcPct val="0"/>
            </a:spcBef>
            <a:spcAft>
              <a:spcPct val="35000"/>
            </a:spcAft>
            <a:buNone/>
          </a:pPr>
          <a:endParaRPr lang="es-CL" sz="900" b="1" kern="1200" dirty="0">
            <a:solidFill>
              <a:schemeClr val="tx1"/>
            </a:solidFill>
          </a:endParaRPr>
        </a:p>
      </dsp:txBody>
      <dsp:txXfrm>
        <a:off x="4839999" y="667442"/>
        <a:ext cx="620918" cy="934628"/>
      </dsp:txXfrm>
    </dsp:sp>
    <dsp:sp modelId="{09FBDF9A-5072-4DFB-ABD9-E11141C0BD79}">
      <dsp:nvSpPr>
        <dsp:cNvPr id="0" name=""/>
        <dsp:cNvSpPr/>
      </dsp:nvSpPr>
      <dsp:spPr>
        <a:xfrm>
          <a:off x="4012832" y="752894"/>
          <a:ext cx="763724" cy="763724"/>
        </a:xfrm>
        <a:prstGeom prst="ellipse">
          <a:avLst/>
        </a:prstGeom>
        <a:solidFill>
          <a:srgbClr val="0070C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s-CL" sz="900" kern="1200" dirty="0">
              <a:solidFill>
                <a:schemeClr val="bg1"/>
              </a:solidFill>
            </a:rPr>
            <a:t>Proceso Indexa</a:t>
          </a:r>
        </a:p>
      </dsp:txBody>
      <dsp:txXfrm>
        <a:off x="4124677" y="864739"/>
        <a:ext cx="540034" cy="540034"/>
      </dsp:txXfrm>
    </dsp:sp>
    <dsp:sp modelId="{A13A05DF-246C-4E32-A8FC-2FE1BE752102}">
      <dsp:nvSpPr>
        <dsp:cNvPr id="0" name=""/>
        <dsp:cNvSpPr/>
      </dsp:nvSpPr>
      <dsp:spPr>
        <a:xfrm>
          <a:off x="6469000" y="467165"/>
          <a:ext cx="1388389" cy="1335182"/>
        </a:xfrm>
        <a:prstGeom prst="rightArrow">
          <a:avLst>
            <a:gd name="adj1" fmla="val 70000"/>
            <a:gd name="adj2" fmla="val 50000"/>
          </a:avLst>
        </a:prstGeom>
        <a:solidFill>
          <a:schemeClr val="bg1">
            <a:lumMod val="7500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5715" rIns="11430" bIns="5715" numCol="1" spcCol="1270" anchor="ctr" anchorCtr="0">
          <a:noAutofit/>
        </a:bodyPr>
        <a:lstStyle/>
        <a:p>
          <a:pPr marL="57150" lvl="1" indent="-57150" algn="l" defTabSz="400050">
            <a:lnSpc>
              <a:spcPct val="90000"/>
            </a:lnSpc>
            <a:spcBef>
              <a:spcPct val="0"/>
            </a:spcBef>
            <a:spcAft>
              <a:spcPct val="15000"/>
            </a:spcAft>
            <a:buChar char="•"/>
          </a:pPr>
          <a:r>
            <a:rPr lang="es-CL" sz="900" b="1" kern="1200" dirty="0">
              <a:solidFill>
                <a:schemeClr val="tx1"/>
              </a:solidFill>
            </a:rPr>
            <a:t>Transmite Remesa de Finan.</a:t>
          </a:r>
        </a:p>
        <a:p>
          <a:pPr marL="57150" lvl="1" indent="-57150" algn="l" defTabSz="400050">
            <a:lnSpc>
              <a:spcPct val="90000"/>
            </a:lnSpc>
            <a:spcBef>
              <a:spcPct val="0"/>
            </a:spcBef>
            <a:spcAft>
              <a:spcPct val="15000"/>
            </a:spcAft>
            <a:buChar char="•"/>
          </a:pPr>
          <a:endParaRPr lang="es-CL" sz="900" b="1" kern="1200" dirty="0">
            <a:solidFill>
              <a:schemeClr val="tx1"/>
            </a:solidFill>
          </a:endParaRPr>
        </a:p>
      </dsp:txBody>
      <dsp:txXfrm>
        <a:off x="6816097" y="667442"/>
        <a:ext cx="676840" cy="934628"/>
      </dsp:txXfrm>
    </dsp:sp>
    <dsp:sp modelId="{3EEAF26A-A264-4D11-AC4E-568AA62F74E6}">
      <dsp:nvSpPr>
        <dsp:cNvPr id="0" name=""/>
        <dsp:cNvSpPr/>
      </dsp:nvSpPr>
      <dsp:spPr>
        <a:xfrm>
          <a:off x="6017608" y="752894"/>
          <a:ext cx="763724" cy="763724"/>
        </a:xfrm>
        <a:prstGeom prst="ellipse">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s-CL" sz="900" kern="1200" dirty="0"/>
            <a:t>Casilla RBI</a:t>
          </a:r>
        </a:p>
      </dsp:txBody>
      <dsp:txXfrm>
        <a:off x="6129453" y="864739"/>
        <a:ext cx="540034" cy="540034"/>
      </dsp:txXfrm>
    </dsp:sp>
    <dsp:sp modelId="{97F88E95-1258-43A0-ADF9-CB28299A3E3C}">
      <dsp:nvSpPr>
        <dsp:cNvPr id="0" name=""/>
        <dsp:cNvSpPr/>
      </dsp:nvSpPr>
      <dsp:spPr>
        <a:xfrm>
          <a:off x="8562025" y="467165"/>
          <a:ext cx="1211893" cy="1335182"/>
        </a:xfrm>
        <a:prstGeom prst="rightArrow">
          <a:avLst>
            <a:gd name="adj1" fmla="val 70000"/>
            <a:gd name="adj2" fmla="val 50000"/>
          </a:avLst>
        </a:prstGeom>
        <a:solidFill>
          <a:schemeClr val="bg1">
            <a:lumMod val="75000"/>
          </a:schemeClr>
        </a:solidFill>
        <a:ln w="12700" cap="flat" cmpd="sng" algn="ctr">
          <a:solidFill>
            <a:schemeClr val="accent6">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5715" rIns="11430" bIns="5715" numCol="1" spcCol="1270" anchor="ctr" anchorCtr="0">
          <a:noAutofit/>
        </a:bodyPr>
        <a:lstStyle/>
        <a:p>
          <a:pPr marL="0" lvl="0" indent="0" algn="ctr" defTabSz="400050">
            <a:lnSpc>
              <a:spcPct val="90000"/>
            </a:lnSpc>
            <a:spcBef>
              <a:spcPct val="0"/>
            </a:spcBef>
            <a:spcAft>
              <a:spcPct val="35000"/>
            </a:spcAft>
            <a:buNone/>
          </a:pPr>
          <a:r>
            <a:rPr lang="es-CL" sz="900" b="1" kern="1200" dirty="0">
              <a:solidFill>
                <a:schemeClr val="tx1"/>
              </a:solidFill>
            </a:rPr>
            <a:t>Rescata y carga Remesa Finan.</a:t>
          </a:r>
        </a:p>
      </dsp:txBody>
      <dsp:txXfrm>
        <a:off x="8864998" y="667442"/>
        <a:ext cx="590797" cy="934628"/>
      </dsp:txXfrm>
    </dsp:sp>
    <dsp:sp modelId="{91DA44CF-9306-45B5-AE13-4213E081685B}">
      <dsp:nvSpPr>
        <dsp:cNvPr id="0" name=""/>
        <dsp:cNvSpPr/>
      </dsp:nvSpPr>
      <dsp:spPr>
        <a:xfrm>
          <a:off x="8022385" y="752894"/>
          <a:ext cx="763724" cy="763724"/>
        </a:xfrm>
        <a:prstGeom prst="ellipse">
          <a:avLst/>
        </a:prstGeom>
        <a:solidFill>
          <a:srgbClr val="FF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s-CL" sz="900" kern="1200"/>
            <a:t>Banco</a:t>
          </a:r>
          <a:endParaRPr lang="es-CL" sz="900" kern="1200" dirty="0"/>
        </a:p>
      </dsp:txBody>
      <dsp:txXfrm>
        <a:off x="8134230" y="864739"/>
        <a:ext cx="540034" cy="540034"/>
      </dsp:txXfrm>
    </dsp:sp>
    <dsp:sp modelId="{07D73080-4422-422D-9A58-8680C27882CF}">
      <dsp:nvSpPr>
        <dsp:cNvPr id="0" name=""/>
        <dsp:cNvSpPr/>
      </dsp:nvSpPr>
      <dsp:spPr>
        <a:xfrm>
          <a:off x="10409023" y="467165"/>
          <a:ext cx="1527448" cy="1335182"/>
        </a:xfrm>
        <a:prstGeom prst="rightArrow">
          <a:avLst>
            <a:gd name="adj1" fmla="val 70000"/>
            <a:gd name="adj2" fmla="val 50000"/>
          </a:avLst>
        </a:prstGeom>
        <a:solidFill>
          <a:schemeClr val="bg1">
            <a:lumMod val="7500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5715" rIns="11430" bIns="5715" numCol="1" spcCol="1270" anchor="ctr" anchorCtr="0">
          <a:noAutofit/>
        </a:bodyPr>
        <a:lstStyle/>
        <a:p>
          <a:pPr marL="57150" lvl="1" indent="-57150" algn="l" defTabSz="400050">
            <a:lnSpc>
              <a:spcPct val="90000"/>
            </a:lnSpc>
            <a:spcBef>
              <a:spcPct val="0"/>
            </a:spcBef>
            <a:spcAft>
              <a:spcPct val="15000"/>
            </a:spcAft>
            <a:buChar char="•"/>
          </a:pPr>
          <a:r>
            <a:rPr lang="es-CL" sz="900" b="1" kern="1200" dirty="0">
              <a:solidFill>
                <a:schemeClr val="tx1"/>
              </a:solidFill>
            </a:rPr>
            <a:t>Cursa</a:t>
          </a:r>
        </a:p>
        <a:p>
          <a:pPr marL="57150" lvl="1" indent="-57150" algn="l" defTabSz="400050">
            <a:lnSpc>
              <a:spcPct val="90000"/>
            </a:lnSpc>
            <a:spcBef>
              <a:spcPct val="0"/>
            </a:spcBef>
            <a:spcAft>
              <a:spcPct val="15000"/>
            </a:spcAft>
            <a:buChar char="•"/>
          </a:pPr>
          <a:r>
            <a:rPr lang="es-CL" sz="900" b="1" kern="1200" dirty="0">
              <a:solidFill>
                <a:schemeClr val="tx1"/>
              </a:solidFill>
            </a:rPr>
            <a:t>Abona al Proveedor</a:t>
          </a:r>
        </a:p>
      </dsp:txBody>
      <dsp:txXfrm>
        <a:off x="10790886" y="667442"/>
        <a:ext cx="744631" cy="934628"/>
      </dsp:txXfrm>
    </dsp:sp>
    <dsp:sp modelId="{A5A0C418-9F41-4F2F-B3B7-8C697050560A}">
      <dsp:nvSpPr>
        <dsp:cNvPr id="0" name=""/>
        <dsp:cNvSpPr/>
      </dsp:nvSpPr>
      <dsp:spPr>
        <a:xfrm>
          <a:off x="10027161" y="752894"/>
          <a:ext cx="763724" cy="763724"/>
        </a:xfrm>
        <a:prstGeom prst="ellipse">
          <a:avLst/>
        </a:prstGeom>
        <a:solidFill>
          <a:srgbClr val="FF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s-CL" sz="900" kern="1200" dirty="0"/>
            <a:t>Fabrica</a:t>
          </a:r>
        </a:p>
      </dsp:txBody>
      <dsp:txXfrm>
        <a:off x="10139006" y="864739"/>
        <a:ext cx="540034" cy="54003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AE49CA-0802-455C-B717-DA6A5FB57350}">
      <dsp:nvSpPr>
        <dsp:cNvPr id="0" name=""/>
        <dsp:cNvSpPr/>
      </dsp:nvSpPr>
      <dsp:spPr>
        <a:xfrm>
          <a:off x="333115" y="633268"/>
          <a:ext cx="1315148" cy="1149605"/>
        </a:xfrm>
        <a:prstGeom prst="rightArrow">
          <a:avLst>
            <a:gd name="adj1" fmla="val 70000"/>
            <a:gd name="adj2" fmla="val 50000"/>
          </a:avLst>
        </a:prstGeom>
        <a:solidFill>
          <a:schemeClr val="bg1">
            <a:lumMod val="7500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320" tIns="5080" rIns="10160" bIns="5080" numCol="1" spcCol="1270" anchor="ctr" anchorCtr="0">
          <a:noAutofit/>
        </a:bodyPr>
        <a:lstStyle/>
        <a:p>
          <a:pPr marL="0" lvl="0" indent="0" algn="ctr" defTabSz="355600">
            <a:lnSpc>
              <a:spcPct val="90000"/>
            </a:lnSpc>
            <a:spcBef>
              <a:spcPct val="0"/>
            </a:spcBef>
            <a:spcAft>
              <a:spcPct val="35000"/>
            </a:spcAft>
            <a:buNone/>
          </a:pPr>
          <a:r>
            <a:rPr lang="es-CL" sz="800" b="1" kern="1200" dirty="0">
              <a:solidFill>
                <a:schemeClr val="tx1"/>
              </a:solidFill>
            </a:rPr>
            <a:t>Carga nomina facturas</a:t>
          </a:r>
        </a:p>
      </dsp:txBody>
      <dsp:txXfrm>
        <a:off x="661903" y="805709"/>
        <a:ext cx="641135" cy="804723"/>
      </dsp:txXfrm>
    </dsp:sp>
    <dsp:sp modelId="{D4A44AD4-620B-4A44-B453-D612ED8EEF9C}">
      <dsp:nvSpPr>
        <dsp:cNvPr id="0" name=""/>
        <dsp:cNvSpPr/>
      </dsp:nvSpPr>
      <dsp:spPr>
        <a:xfrm>
          <a:off x="4328" y="879283"/>
          <a:ext cx="657574" cy="657574"/>
        </a:xfrm>
        <a:prstGeom prst="ellipse">
          <a:avLst/>
        </a:prstGeom>
        <a:solidFill>
          <a:srgbClr val="0070C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45" tIns="4445" rIns="4445" bIns="4445" numCol="1" spcCol="1270" anchor="ctr" anchorCtr="0">
          <a:noAutofit/>
        </a:bodyPr>
        <a:lstStyle/>
        <a:p>
          <a:pPr marL="0" lvl="0" indent="0" algn="ctr" defTabSz="311150">
            <a:lnSpc>
              <a:spcPct val="90000"/>
            </a:lnSpc>
            <a:spcBef>
              <a:spcPct val="0"/>
            </a:spcBef>
            <a:spcAft>
              <a:spcPct val="35000"/>
            </a:spcAft>
            <a:buNone/>
          </a:pPr>
          <a:r>
            <a:rPr lang="es-CL" sz="700" kern="1200" dirty="0"/>
            <a:t>Cliente</a:t>
          </a:r>
        </a:p>
      </dsp:txBody>
      <dsp:txXfrm>
        <a:off x="100627" y="975582"/>
        <a:ext cx="464976" cy="464976"/>
      </dsp:txXfrm>
    </dsp:sp>
    <dsp:sp modelId="{86B1BDE4-27E0-43BF-8AB8-C3CED3610EE8}">
      <dsp:nvSpPr>
        <dsp:cNvPr id="0" name=""/>
        <dsp:cNvSpPr/>
      </dsp:nvSpPr>
      <dsp:spPr>
        <a:xfrm>
          <a:off x="2059248" y="633268"/>
          <a:ext cx="1315148" cy="1149605"/>
        </a:xfrm>
        <a:prstGeom prst="rightArrow">
          <a:avLst>
            <a:gd name="adj1" fmla="val 70000"/>
            <a:gd name="adj2" fmla="val 50000"/>
          </a:avLst>
        </a:prstGeom>
        <a:solidFill>
          <a:schemeClr val="bg1">
            <a:lumMod val="7500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320" tIns="5080" rIns="10160" bIns="5080" numCol="1" spcCol="1270" anchor="ctr" anchorCtr="0">
          <a:noAutofit/>
        </a:bodyPr>
        <a:lstStyle/>
        <a:p>
          <a:pPr marL="0" lvl="0" indent="0" algn="ctr" defTabSz="355600">
            <a:lnSpc>
              <a:spcPct val="90000"/>
            </a:lnSpc>
            <a:spcBef>
              <a:spcPct val="0"/>
            </a:spcBef>
            <a:spcAft>
              <a:spcPct val="35000"/>
            </a:spcAft>
            <a:buNone/>
          </a:pPr>
          <a:r>
            <a:rPr lang="es-CL" sz="800" b="1" kern="1200" dirty="0">
              <a:solidFill>
                <a:schemeClr val="tx1"/>
              </a:solidFill>
            </a:rPr>
            <a:t>Transmite nomina de facturas</a:t>
          </a:r>
        </a:p>
      </dsp:txBody>
      <dsp:txXfrm>
        <a:off x="2388035" y="805709"/>
        <a:ext cx="641135" cy="804723"/>
      </dsp:txXfrm>
    </dsp:sp>
    <dsp:sp modelId="{EE693ACC-C7CE-448C-8011-9E07A85C450D}">
      <dsp:nvSpPr>
        <dsp:cNvPr id="0" name=""/>
        <dsp:cNvSpPr/>
      </dsp:nvSpPr>
      <dsp:spPr>
        <a:xfrm>
          <a:off x="1730461" y="879283"/>
          <a:ext cx="657574" cy="657574"/>
        </a:xfrm>
        <a:prstGeom prst="ellipse">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s-CL" sz="800" b="1" kern="1200" dirty="0">
              <a:solidFill>
                <a:schemeClr val="tx1"/>
              </a:solidFill>
            </a:rPr>
            <a:t>HUB</a:t>
          </a:r>
        </a:p>
      </dsp:txBody>
      <dsp:txXfrm>
        <a:off x="1826760" y="975582"/>
        <a:ext cx="464976" cy="464976"/>
      </dsp:txXfrm>
    </dsp:sp>
    <dsp:sp modelId="{963180D2-DFDC-4706-B383-584D321BD477}">
      <dsp:nvSpPr>
        <dsp:cNvPr id="0" name=""/>
        <dsp:cNvSpPr/>
      </dsp:nvSpPr>
      <dsp:spPr>
        <a:xfrm>
          <a:off x="3785380" y="633268"/>
          <a:ext cx="1315148" cy="1149605"/>
        </a:xfrm>
        <a:prstGeom prst="rightArrow">
          <a:avLst>
            <a:gd name="adj1" fmla="val 70000"/>
            <a:gd name="adj2" fmla="val 50000"/>
          </a:avLst>
        </a:prstGeom>
        <a:solidFill>
          <a:schemeClr val="bg1">
            <a:lumMod val="7500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320" tIns="5080" rIns="10160" bIns="5080" numCol="1" spcCol="1270" anchor="ctr" anchorCtr="0">
          <a:noAutofit/>
        </a:bodyPr>
        <a:lstStyle/>
        <a:p>
          <a:pPr marL="0" lvl="0" indent="0" algn="ctr" defTabSz="355600">
            <a:lnSpc>
              <a:spcPct val="90000"/>
            </a:lnSpc>
            <a:spcBef>
              <a:spcPct val="0"/>
            </a:spcBef>
            <a:spcAft>
              <a:spcPct val="35000"/>
            </a:spcAft>
            <a:buNone/>
          </a:pPr>
          <a:r>
            <a:rPr lang="es-CL" sz="800" b="1" kern="1200" dirty="0">
              <a:solidFill>
                <a:schemeClr val="tx1"/>
              </a:solidFill>
            </a:rPr>
            <a:t>Carga Nomina de Factura</a:t>
          </a:r>
        </a:p>
      </dsp:txBody>
      <dsp:txXfrm>
        <a:off x="4114167" y="805709"/>
        <a:ext cx="641135" cy="804723"/>
      </dsp:txXfrm>
    </dsp:sp>
    <dsp:sp modelId="{EEBDB4DA-25FB-4FA7-B119-35B8E5B8FDFB}">
      <dsp:nvSpPr>
        <dsp:cNvPr id="0" name=""/>
        <dsp:cNvSpPr/>
      </dsp:nvSpPr>
      <dsp:spPr>
        <a:xfrm>
          <a:off x="3456593" y="879283"/>
          <a:ext cx="657574" cy="657574"/>
        </a:xfrm>
        <a:prstGeom prst="ellipse">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45" tIns="4445" rIns="4445" bIns="4445" numCol="1" spcCol="1270" anchor="ctr" anchorCtr="0">
          <a:noAutofit/>
        </a:bodyPr>
        <a:lstStyle/>
        <a:p>
          <a:pPr marL="0" lvl="0" indent="0" algn="ctr" defTabSz="311150">
            <a:lnSpc>
              <a:spcPct val="90000"/>
            </a:lnSpc>
            <a:spcBef>
              <a:spcPct val="0"/>
            </a:spcBef>
            <a:spcAft>
              <a:spcPct val="35000"/>
            </a:spcAft>
            <a:buNone/>
          </a:pPr>
          <a:r>
            <a:rPr lang="es-CL" sz="700" b="1" kern="1200" dirty="0">
              <a:solidFill>
                <a:schemeClr val="tx1"/>
              </a:solidFill>
            </a:rPr>
            <a:t>Indexa</a:t>
          </a:r>
        </a:p>
      </dsp:txBody>
      <dsp:txXfrm>
        <a:off x="3552892" y="975582"/>
        <a:ext cx="464976" cy="464976"/>
      </dsp:txXfrm>
    </dsp:sp>
    <dsp:sp modelId="{2BDD18E2-2A3C-493C-ADA6-9D0020BE5B13}">
      <dsp:nvSpPr>
        <dsp:cNvPr id="0" name=""/>
        <dsp:cNvSpPr/>
      </dsp:nvSpPr>
      <dsp:spPr>
        <a:xfrm>
          <a:off x="5410181" y="633268"/>
          <a:ext cx="1517812" cy="1149605"/>
        </a:xfrm>
        <a:prstGeom prst="rightArrow">
          <a:avLst>
            <a:gd name="adj1" fmla="val 70000"/>
            <a:gd name="adj2" fmla="val 50000"/>
          </a:avLst>
        </a:prstGeom>
        <a:solidFill>
          <a:schemeClr val="bg1">
            <a:lumMod val="7500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320" tIns="5080" rIns="10160" bIns="5080" numCol="1" spcCol="1270" anchor="ctr" anchorCtr="0">
          <a:noAutofit/>
        </a:bodyPr>
        <a:lstStyle/>
        <a:p>
          <a:pPr marL="57150" lvl="1" indent="-57150" algn="l" defTabSz="355600">
            <a:lnSpc>
              <a:spcPct val="90000"/>
            </a:lnSpc>
            <a:spcBef>
              <a:spcPct val="0"/>
            </a:spcBef>
            <a:spcAft>
              <a:spcPct val="15000"/>
            </a:spcAft>
            <a:buChar char="•"/>
          </a:pPr>
          <a:r>
            <a:rPr lang="es-CL" sz="800" b="1" kern="1200" dirty="0">
              <a:solidFill>
                <a:schemeClr val="tx1"/>
              </a:solidFill>
            </a:rPr>
            <a:t>Selecciona doctos</a:t>
          </a:r>
        </a:p>
        <a:p>
          <a:pPr marL="57150" lvl="1" indent="-57150" algn="l" defTabSz="355600">
            <a:lnSpc>
              <a:spcPct val="90000"/>
            </a:lnSpc>
            <a:spcBef>
              <a:spcPct val="0"/>
            </a:spcBef>
            <a:spcAft>
              <a:spcPct val="15000"/>
            </a:spcAft>
            <a:buChar char="•"/>
          </a:pPr>
          <a:r>
            <a:rPr lang="es-CL" sz="800" b="1" kern="1200" dirty="0">
              <a:solidFill>
                <a:schemeClr val="tx1"/>
              </a:solidFill>
            </a:rPr>
            <a:t>Cede las facturas al Banco</a:t>
          </a:r>
        </a:p>
        <a:p>
          <a:pPr marL="57150" lvl="1" indent="-57150" algn="l" defTabSz="355600">
            <a:lnSpc>
              <a:spcPct val="90000"/>
            </a:lnSpc>
            <a:spcBef>
              <a:spcPct val="0"/>
            </a:spcBef>
            <a:spcAft>
              <a:spcPct val="15000"/>
            </a:spcAft>
            <a:buChar char="•"/>
          </a:pPr>
          <a:r>
            <a:rPr lang="es-CL" sz="800" b="1" kern="1200" dirty="0">
              <a:solidFill>
                <a:schemeClr val="tx1"/>
              </a:solidFill>
            </a:rPr>
            <a:t>Aprueba</a:t>
          </a:r>
        </a:p>
      </dsp:txBody>
      <dsp:txXfrm>
        <a:off x="5789634" y="805709"/>
        <a:ext cx="739933" cy="804723"/>
      </dsp:txXfrm>
    </dsp:sp>
    <dsp:sp modelId="{27EF181B-4911-4ADC-B8D5-31F3D841C2C0}">
      <dsp:nvSpPr>
        <dsp:cNvPr id="0" name=""/>
        <dsp:cNvSpPr/>
      </dsp:nvSpPr>
      <dsp:spPr>
        <a:xfrm>
          <a:off x="5182726" y="879283"/>
          <a:ext cx="657574" cy="657574"/>
        </a:xfrm>
        <a:prstGeom prst="ellipse">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45" tIns="4445" rIns="4445" bIns="4445" numCol="1" spcCol="1270" anchor="ctr" anchorCtr="0">
          <a:noAutofit/>
        </a:bodyPr>
        <a:lstStyle/>
        <a:p>
          <a:pPr marL="0" lvl="0" indent="0" algn="ctr" defTabSz="311150">
            <a:lnSpc>
              <a:spcPct val="90000"/>
            </a:lnSpc>
            <a:spcBef>
              <a:spcPct val="0"/>
            </a:spcBef>
            <a:spcAft>
              <a:spcPct val="35000"/>
            </a:spcAft>
            <a:buNone/>
          </a:pPr>
          <a:r>
            <a:rPr lang="es-CL" sz="700" b="1" kern="1200" dirty="0">
              <a:solidFill>
                <a:schemeClr val="tx1"/>
              </a:solidFill>
            </a:rPr>
            <a:t>Proveedor</a:t>
          </a:r>
        </a:p>
      </dsp:txBody>
      <dsp:txXfrm>
        <a:off x="5279025" y="975582"/>
        <a:ext cx="464976" cy="464976"/>
      </dsp:txXfrm>
    </dsp:sp>
    <dsp:sp modelId="{57FA4A76-E279-4401-B8B1-88EFDA3EE13A}">
      <dsp:nvSpPr>
        <dsp:cNvPr id="0" name=""/>
        <dsp:cNvSpPr/>
      </dsp:nvSpPr>
      <dsp:spPr>
        <a:xfrm>
          <a:off x="7338977" y="633268"/>
          <a:ext cx="1315148" cy="1149605"/>
        </a:xfrm>
        <a:prstGeom prst="rightArrow">
          <a:avLst>
            <a:gd name="adj1" fmla="val 70000"/>
            <a:gd name="adj2" fmla="val 50000"/>
          </a:avLst>
        </a:prstGeom>
        <a:solidFill>
          <a:schemeClr val="bg1">
            <a:lumMod val="75000"/>
          </a:schemeClr>
        </a:solidFill>
        <a:ln w="12700" cap="flat" cmpd="sng" algn="ctr">
          <a:solidFill>
            <a:schemeClr val="accent6">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320" tIns="5080" rIns="10160" bIns="5080" numCol="1" spcCol="1270" anchor="ctr" anchorCtr="0">
          <a:noAutofit/>
        </a:bodyPr>
        <a:lstStyle/>
        <a:p>
          <a:pPr marL="0" lvl="0" indent="0" algn="ctr" defTabSz="355600">
            <a:lnSpc>
              <a:spcPct val="90000"/>
            </a:lnSpc>
            <a:spcBef>
              <a:spcPct val="0"/>
            </a:spcBef>
            <a:spcAft>
              <a:spcPct val="35000"/>
            </a:spcAft>
            <a:buNone/>
          </a:pPr>
          <a:r>
            <a:rPr lang="es-CL" sz="800" b="1" kern="1200" dirty="0">
              <a:solidFill>
                <a:schemeClr val="tx1"/>
              </a:solidFill>
            </a:rPr>
            <a:t>Envía Remesa Finan-</a:t>
          </a:r>
        </a:p>
      </dsp:txBody>
      <dsp:txXfrm>
        <a:off x="7667764" y="805709"/>
        <a:ext cx="641135" cy="804723"/>
      </dsp:txXfrm>
    </dsp:sp>
    <dsp:sp modelId="{5487BB61-2CAA-4372-BB6B-F876E2D3B7CB}">
      <dsp:nvSpPr>
        <dsp:cNvPr id="0" name=""/>
        <dsp:cNvSpPr/>
      </dsp:nvSpPr>
      <dsp:spPr>
        <a:xfrm>
          <a:off x="7010190" y="879283"/>
          <a:ext cx="657574" cy="657574"/>
        </a:xfrm>
        <a:prstGeom prst="ellipse">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45" tIns="4445" rIns="4445" bIns="4445" numCol="1" spcCol="1270" anchor="ctr" anchorCtr="0">
          <a:noAutofit/>
        </a:bodyPr>
        <a:lstStyle/>
        <a:p>
          <a:pPr marL="0" lvl="0" indent="0" algn="ctr" defTabSz="311150">
            <a:lnSpc>
              <a:spcPct val="90000"/>
            </a:lnSpc>
            <a:spcBef>
              <a:spcPct val="0"/>
            </a:spcBef>
            <a:spcAft>
              <a:spcPct val="35000"/>
            </a:spcAft>
            <a:buNone/>
          </a:pPr>
          <a:r>
            <a:rPr lang="es-CL" sz="700" b="1" kern="1200" dirty="0">
              <a:solidFill>
                <a:schemeClr val="tx1"/>
              </a:solidFill>
            </a:rPr>
            <a:t>Proceso Indexa</a:t>
          </a:r>
        </a:p>
      </dsp:txBody>
      <dsp:txXfrm>
        <a:off x="7106489" y="975582"/>
        <a:ext cx="464976" cy="464976"/>
      </dsp:txXfrm>
    </dsp:sp>
    <dsp:sp modelId="{B2386C28-F2C3-4A4F-8461-740E27DDDEF0}">
      <dsp:nvSpPr>
        <dsp:cNvPr id="0" name=""/>
        <dsp:cNvSpPr/>
      </dsp:nvSpPr>
      <dsp:spPr>
        <a:xfrm>
          <a:off x="9065110" y="633268"/>
          <a:ext cx="1315148" cy="1149605"/>
        </a:xfrm>
        <a:prstGeom prst="rightArrow">
          <a:avLst>
            <a:gd name="adj1" fmla="val 70000"/>
            <a:gd name="adj2" fmla="val 50000"/>
          </a:avLst>
        </a:prstGeom>
        <a:solidFill>
          <a:schemeClr val="bg1">
            <a:lumMod val="7500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320" tIns="5080" rIns="10160" bIns="5080" numCol="1" spcCol="1270" anchor="ctr" anchorCtr="0">
          <a:noAutofit/>
        </a:bodyPr>
        <a:lstStyle/>
        <a:p>
          <a:pPr marL="0" lvl="0" indent="0" algn="ctr" defTabSz="355600">
            <a:lnSpc>
              <a:spcPct val="90000"/>
            </a:lnSpc>
            <a:spcBef>
              <a:spcPct val="0"/>
            </a:spcBef>
            <a:spcAft>
              <a:spcPct val="35000"/>
            </a:spcAft>
            <a:buNone/>
          </a:pPr>
          <a:r>
            <a:rPr lang="es-CL" sz="800" b="1" kern="1200" dirty="0">
              <a:solidFill>
                <a:schemeClr val="tx1"/>
              </a:solidFill>
            </a:rPr>
            <a:t>Rescata y carga Remesa Financiamiento</a:t>
          </a:r>
        </a:p>
      </dsp:txBody>
      <dsp:txXfrm>
        <a:off x="9393897" y="805709"/>
        <a:ext cx="641135" cy="804723"/>
      </dsp:txXfrm>
    </dsp:sp>
    <dsp:sp modelId="{6C04585A-0481-4653-A5DD-753F73D3F808}">
      <dsp:nvSpPr>
        <dsp:cNvPr id="0" name=""/>
        <dsp:cNvSpPr/>
      </dsp:nvSpPr>
      <dsp:spPr>
        <a:xfrm>
          <a:off x="8736323" y="879283"/>
          <a:ext cx="657574" cy="657574"/>
        </a:xfrm>
        <a:prstGeom prst="ellipse">
          <a:avLst/>
        </a:prstGeom>
        <a:solidFill>
          <a:srgbClr val="FF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45" tIns="4445" rIns="4445" bIns="4445" numCol="1" spcCol="1270" anchor="ctr" anchorCtr="0">
          <a:noAutofit/>
        </a:bodyPr>
        <a:lstStyle/>
        <a:p>
          <a:pPr marL="0" lvl="0" indent="0" algn="ctr" defTabSz="311150">
            <a:lnSpc>
              <a:spcPct val="90000"/>
            </a:lnSpc>
            <a:spcBef>
              <a:spcPct val="0"/>
            </a:spcBef>
            <a:spcAft>
              <a:spcPct val="35000"/>
            </a:spcAft>
            <a:buNone/>
          </a:pPr>
          <a:r>
            <a:rPr lang="es-CL" sz="700" kern="1200" dirty="0"/>
            <a:t>Factor55</a:t>
          </a:r>
        </a:p>
      </dsp:txBody>
      <dsp:txXfrm>
        <a:off x="8832622" y="975582"/>
        <a:ext cx="464976" cy="464976"/>
      </dsp:txXfrm>
    </dsp:sp>
    <dsp:sp modelId="{32D3A990-9132-426A-BE24-1179947318CF}">
      <dsp:nvSpPr>
        <dsp:cNvPr id="0" name=""/>
        <dsp:cNvSpPr/>
      </dsp:nvSpPr>
      <dsp:spPr>
        <a:xfrm>
          <a:off x="10791242" y="633268"/>
          <a:ext cx="1315148" cy="1149605"/>
        </a:xfrm>
        <a:prstGeom prst="rightArrow">
          <a:avLst>
            <a:gd name="adj1" fmla="val 70000"/>
            <a:gd name="adj2" fmla="val 50000"/>
          </a:avLst>
        </a:prstGeom>
        <a:solidFill>
          <a:schemeClr val="bg1">
            <a:lumMod val="7500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320" tIns="5080" rIns="10160" bIns="5080" numCol="1" spcCol="1270" anchor="ctr" anchorCtr="0">
          <a:noAutofit/>
        </a:bodyPr>
        <a:lstStyle/>
        <a:p>
          <a:pPr marL="57150" lvl="1" indent="-57150" algn="l" defTabSz="355600">
            <a:lnSpc>
              <a:spcPct val="90000"/>
            </a:lnSpc>
            <a:spcBef>
              <a:spcPct val="0"/>
            </a:spcBef>
            <a:spcAft>
              <a:spcPct val="15000"/>
            </a:spcAft>
            <a:buChar char="•"/>
          </a:pPr>
          <a:r>
            <a:rPr lang="es-CL" sz="800" b="1" kern="1200" dirty="0">
              <a:solidFill>
                <a:schemeClr val="tx1"/>
              </a:solidFill>
            </a:rPr>
            <a:t>Cursa</a:t>
          </a:r>
        </a:p>
        <a:p>
          <a:pPr marL="57150" lvl="1" indent="-57150" algn="l" defTabSz="355600">
            <a:lnSpc>
              <a:spcPct val="90000"/>
            </a:lnSpc>
            <a:spcBef>
              <a:spcPct val="0"/>
            </a:spcBef>
            <a:spcAft>
              <a:spcPct val="15000"/>
            </a:spcAft>
            <a:buChar char="•"/>
          </a:pPr>
          <a:r>
            <a:rPr lang="es-CL" sz="800" b="1" kern="1200" dirty="0">
              <a:solidFill>
                <a:schemeClr val="tx1"/>
              </a:solidFill>
            </a:rPr>
            <a:t>Abona al Proveedor</a:t>
          </a:r>
        </a:p>
      </dsp:txBody>
      <dsp:txXfrm>
        <a:off x="11120029" y="805709"/>
        <a:ext cx="641135" cy="804723"/>
      </dsp:txXfrm>
    </dsp:sp>
    <dsp:sp modelId="{889421F6-6389-4A26-9504-52CB6E2C4F0F}">
      <dsp:nvSpPr>
        <dsp:cNvPr id="0" name=""/>
        <dsp:cNvSpPr/>
      </dsp:nvSpPr>
      <dsp:spPr>
        <a:xfrm>
          <a:off x="10462455" y="879283"/>
          <a:ext cx="657574" cy="657574"/>
        </a:xfrm>
        <a:prstGeom prst="ellipse">
          <a:avLst/>
        </a:prstGeom>
        <a:solidFill>
          <a:srgbClr val="FF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45" tIns="4445" rIns="4445" bIns="4445" numCol="1" spcCol="1270" anchor="ctr" anchorCtr="0">
          <a:noAutofit/>
        </a:bodyPr>
        <a:lstStyle/>
        <a:p>
          <a:pPr marL="0" lvl="0" indent="0" algn="ctr" defTabSz="311150">
            <a:lnSpc>
              <a:spcPct val="90000"/>
            </a:lnSpc>
            <a:spcBef>
              <a:spcPct val="0"/>
            </a:spcBef>
            <a:spcAft>
              <a:spcPct val="35000"/>
            </a:spcAft>
            <a:buNone/>
          </a:pPr>
          <a:r>
            <a:rPr lang="es-CL" sz="700" kern="1200" dirty="0"/>
            <a:t>Fabrica</a:t>
          </a:r>
        </a:p>
      </dsp:txBody>
      <dsp:txXfrm>
        <a:off x="10558754" y="975582"/>
        <a:ext cx="464976" cy="46497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AE49CA-0802-455C-B717-DA6A5FB57350}">
      <dsp:nvSpPr>
        <dsp:cNvPr id="0" name=""/>
        <dsp:cNvSpPr/>
      </dsp:nvSpPr>
      <dsp:spPr>
        <a:xfrm>
          <a:off x="293604" y="530168"/>
          <a:ext cx="1163240" cy="1016818"/>
        </a:xfrm>
        <a:prstGeom prst="rightArrow">
          <a:avLst>
            <a:gd name="adj1" fmla="val 70000"/>
            <a:gd name="adj2" fmla="val 50000"/>
          </a:avLst>
        </a:prstGeom>
        <a:solidFill>
          <a:schemeClr val="bg1">
            <a:lumMod val="7500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320" tIns="5080" rIns="10160" bIns="5080" numCol="1" spcCol="1270" anchor="ctr" anchorCtr="0">
          <a:noAutofit/>
        </a:bodyPr>
        <a:lstStyle/>
        <a:p>
          <a:pPr marL="0" lvl="0" indent="0" algn="ctr" defTabSz="355600">
            <a:lnSpc>
              <a:spcPct val="90000"/>
            </a:lnSpc>
            <a:spcBef>
              <a:spcPct val="0"/>
            </a:spcBef>
            <a:spcAft>
              <a:spcPct val="35000"/>
            </a:spcAft>
            <a:buNone/>
          </a:pPr>
          <a:r>
            <a:rPr lang="es-CL" sz="800" b="1" kern="1200" dirty="0">
              <a:solidFill>
                <a:schemeClr val="tx1"/>
              </a:solidFill>
            </a:rPr>
            <a:t>Carga nomina facturas</a:t>
          </a:r>
        </a:p>
      </dsp:txBody>
      <dsp:txXfrm>
        <a:off x="584414" y="682691"/>
        <a:ext cx="567080" cy="711772"/>
      </dsp:txXfrm>
    </dsp:sp>
    <dsp:sp modelId="{D4A44AD4-620B-4A44-B453-D612ED8EEF9C}">
      <dsp:nvSpPr>
        <dsp:cNvPr id="0" name=""/>
        <dsp:cNvSpPr/>
      </dsp:nvSpPr>
      <dsp:spPr>
        <a:xfrm>
          <a:off x="2794" y="747767"/>
          <a:ext cx="581620" cy="581620"/>
        </a:xfrm>
        <a:prstGeom prst="ellipse">
          <a:avLst/>
        </a:prstGeom>
        <a:solidFill>
          <a:srgbClr val="0070C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s-CL" sz="600" kern="1200" dirty="0"/>
            <a:t>Cliente</a:t>
          </a:r>
        </a:p>
      </dsp:txBody>
      <dsp:txXfrm>
        <a:off x="87970" y="832943"/>
        <a:ext cx="411268" cy="411268"/>
      </dsp:txXfrm>
    </dsp:sp>
    <dsp:sp modelId="{7F02ACA4-33C3-4976-A70A-B102C8BA8250}">
      <dsp:nvSpPr>
        <dsp:cNvPr id="0" name=""/>
        <dsp:cNvSpPr/>
      </dsp:nvSpPr>
      <dsp:spPr>
        <a:xfrm>
          <a:off x="1775270" y="530168"/>
          <a:ext cx="1253415" cy="1016818"/>
        </a:xfrm>
        <a:prstGeom prst="rightArrow">
          <a:avLst>
            <a:gd name="adj1" fmla="val 70000"/>
            <a:gd name="adj2" fmla="val 50000"/>
          </a:avLst>
        </a:prstGeom>
        <a:solidFill>
          <a:schemeClr val="bg1">
            <a:lumMod val="7500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320" tIns="5080" rIns="10160" bIns="5080" numCol="1" spcCol="1270" anchor="ctr" anchorCtr="0">
          <a:noAutofit/>
        </a:bodyPr>
        <a:lstStyle/>
        <a:p>
          <a:pPr marL="0" lvl="0" indent="0" algn="ctr" defTabSz="355600">
            <a:lnSpc>
              <a:spcPct val="90000"/>
            </a:lnSpc>
            <a:spcBef>
              <a:spcPct val="0"/>
            </a:spcBef>
            <a:spcAft>
              <a:spcPct val="35000"/>
            </a:spcAft>
            <a:buNone/>
          </a:pPr>
          <a:r>
            <a:rPr lang="es-CL" sz="800" b="1" kern="1200" dirty="0">
              <a:solidFill>
                <a:schemeClr val="tx1"/>
              </a:solidFill>
            </a:rPr>
            <a:t>Transmite nomina de Facturas</a:t>
          </a:r>
        </a:p>
      </dsp:txBody>
      <dsp:txXfrm>
        <a:off x="2088624" y="682691"/>
        <a:ext cx="611040" cy="711772"/>
      </dsp:txXfrm>
    </dsp:sp>
    <dsp:sp modelId="{61810410-8A24-48B6-9319-B112C99D2C05}">
      <dsp:nvSpPr>
        <dsp:cNvPr id="0" name=""/>
        <dsp:cNvSpPr/>
      </dsp:nvSpPr>
      <dsp:spPr>
        <a:xfrm>
          <a:off x="1529547" y="747767"/>
          <a:ext cx="581620" cy="581620"/>
        </a:xfrm>
        <a:prstGeom prst="ellipse">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s-CL" sz="800" b="1" kern="1200" dirty="0">
              <a:solidFill>
                <a:schemeClr val="tx1"/>
              </a:solidFill>
            </a:rPr>
            <a:t>HUB</a:t>
          </a:r>
        </a:p>
      </dsp:txBody>
      <dsp:txXfrm>
        <a:off x="1614723" y="832943"/>
        <a:ext cx="411268" cy="411268"/>
      </dsp:txXfrm>
    </dsp:sp>
    <dsp:sp modelId="{963180D2-DFDC-4706-B383-584D321BD477}">
      <dsp:nvSpPr>
        <dsp:cNvPr id="0" name=""/>
        <dsp:cNvSpPr/>
      </dsp:nvSpPr>
      <dsp:spPr>
        <a:xfrm>
          <a:off x="3392198" y="530168"/>
          <a:ext cx="1163240" cy="1016818"/>
        </a:xfrm>
        <a:prstGeom prst="rightArrow">
          <a:avLst>
            <a:gd name="adj1" fmla="val 70000"/>
            <a:gd name="adj2" fmla="val 50000"/>
          </a:avLst>
        </a:prstGeom>
        <a:solidFill>
          <a:schemeClr val="bg1">
            <a:lumMod val="7500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320" tIns="5080" rIns="10160" bIns="5080" numCol="1" spcCol="1270" anchor="ctr" anchorCtr="0">
          <a:noAutofit/>
        </a:bodyPr>
        <a:lstStyle/>
        <a:p>
          <a:pPr marL="57150" lvl="1" indent="-57150" algn="l" defTabSz="355600">
            <a:lnSpc>
              <a:spcPct val="90000"/>
            </a:lnSpc>
            <a:spcBef>
              <a:spcPct val="0"/>
            </a:spcBef>
            <a:spcAft>
              <a:spcPct val="15000"/>
            </a:spcAft>
            <a:buChar char="•"/>
          </a:pPr>
          <a:r>
            <a:rPr lang="es-CL" sz="800" b="1" kern="1200" dirty="0">
              <a:solidFill>
                <a:schemeClr val="tx1"/>
              </a:solidFill>
            </a:rPr>
            <a:t>Carga Nomina de Facturas</a:t>
          </a:r>
        </a:p>
        <a:p>
          <a:pPr marL="57150" lvl="1" indent="-57150" algn="l" defTabSz="355600">
            <a:lnSpc>
              <a:spcPct val="90000"/>
            </a:lnSpc>
            <a:spcBef>
              <a:spcPct val="0"/>
            </a:spcBef>
            <a:spcAft>
              <a:spcPct val="15000"/>
            </a:spcAft>
            <a:buChar char="•"/>
          </a:pPr>
          <a:r>
            <a:rPr lang="es-CL" sz="800" b="1" kern="1200" dirty="0">
              <a:solidFill>
                <a:schemeClr val="tx1"/>
              </a:solidFill>
            </a:rPr>
            <a:t>Envía Nomina a Indexa</a:t>
          </a:r>
        </a:p>
      </dsp:txBody>
      <dsp:txXfrm>
        <a:off x="3683008" y="682691"/>
        <a:ext cx="567080" cy="711772"/>
      </dsp:txXfrm>
    </dsp:sp>
    <dsp:sp modelId="{EEBDB4DA-25FB-4FA7-B119-35B8E5B8FDFB}">
      <dsp:nvSpPr>
        <dsp:cNvPr id="0" name=""/>
        <dsp:cNvSpPr/>
      </dsp:nvSpPr>
      <dsp:spPr>
        <a:xfrm>
          <a:off x="3101388" y="747767"/>
          <a:ext cx="581620" cy="581620"/>
        </a:xfrm>
        <a:prstGeom prst="ellipse">
          <a:avLst/>
        </a:prstGeom>
        <a:solidFill>
          <a:srgbClr val="FF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s-CL" sz="600" kern="1200" dirty="0"/>
            <a:t>Factor55</a:t>
          </a:r>
        </a:p>
      </dsp:txBody>
      <dsp:txXfrm>
        <a:off x="3186564" y="832943"/>
        <a:ext cx="411268" cy="411268"/>
      </dsp:txXfrm>
    </dsp:sp>
    <dsp:sp modelId="{13693A8E-2587-4725-9418-E5D8B6BE0A6A}">
      <dsp:nvSpPr>
        <dsp:cNvPr id="0" name=""/>
        <dsp:cNvSpPr/>
      </dsp:nvSpPr>
      <dsp:spPr>
        <a:xfrm>
          <a:off x="4918951" y="530168"/>
          <a:ext cx="1163240" cy="1016818"/>
        </a:xfrm>
        <a:prstGeom prst="rightArrow">
          <a:avLst>
            <a:gd name="adj1" fmla="val 70000"/>
            <a:gd name="adj2" fmla="val 50000"/>
          </a:avLst>
        </a:prstGeom>
        <a:solidFill>
          <a:schemeClr val="bg1">
            <a:lumMod val="7500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320" tIns="5080" rIns="10160" bIns="5080" numCol="1" spcCol="1270" anchor="ctr" anchorCtr="0">
          <a:noAutofit/>
        </a:bodyPr>
        <a:lstStyle/>
        <a:p>
          <a:pPr marL="0" lvl="0" indent="0" algn="ctr" defTabSz="355600">
            <a:lnSpc>
              <a:spcPct val="90000"/>
            </a:lnSpc>
            <a:spcBef>
              <a:spcPct val="0"/>
            </a:spcBef>
            <a:spcAft>
              <a:spcPct val="35000"/>
            </a:spcAft>
            <a:buNone/>
          </a:pPr>
          <a:r>
            <a:rPr lang="es-CL" sz="800" b="1" kern="1200" dirty="0">
              <a:solidFill>
                <a:schemeClr val="tx1"/>
              </a:solidFill>
            </a:rPr>
            <a:t>Carga Nomina de Facturas</a:t>
          </a:r>
        </a:p>
      </dsp:txBody>
      <dsp:txXfrm>
        <a:off x="5209761" y="682691"/>
        <a:ext cx="567080" cy="711772"/>
      </dsp:txXfrm>
    </dsp:sp>
    <dsp:sp modelId="{E865D94F-73FD-4EC6-BF9C-54FF3990D7CC}">
      <dsp:nvSpPr>
        <dsp:cNvPr id="0" name=""/>
        <dsp:cNvSpPr/>
      </dsp:nvSpPr>
      <dsp:spPr>
        <a:xfrm>
          <a:off x="4628141" y="747767"/>
          <a:ext cx="581620" cy="581620"/>
        </a:xfrm>
        <a:prstGeom prst="ellipse">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s-CL" sz="600" b="1" kern="1200" dirty="0">
              <a:solidFill>
                <a:schemeClr val="tx1"/>
              </a:solidFill>
            </a:rPr>
            <a:t>Indexa</a:t>
          </a:r>
        </a:p>
      </dsp:txBody>
      <dsp:txXfrm>
        <a:off x="4713317" y="832943"/>
        <a:ext cx="411268" cy="411268"/>
      </dsp:txXfrm>
    </dsp:sp>
    <dsp:sp modelId="{2BDD18E2-2A3C-493C-ADA6-9D0020BE5B13}">
      <dsp:nvSpPr>
        <dsp:cNvPr id="0" name=""/>
        <dsp:cNvSpPr/>
      </dsp:nvSpPr>
      <dsp:spPr>
        <a:xfrm>
          <a:off x="6445705" y="530168"/>
          <a:ext cx="1163240" cy="1016818"/>
        </a:xfrm>
        <a:prstGeom prst="rightArrow">
          <a:avLst>
            <a:gd name="adj1" fmla="val 70000"/>
            <a:gd name="adj2" fmla="val 50000"/>
          </a:avLst>
        </a:prstGeom>
        <a:solidFill>
          <a:schemeClr val="bg1">
            <a:lumMod val="75000"/>
          </a:schemeClr>
        </a:solidFill>
        <a:ln w="12700" cap="flat" cmpd="sng" algn="ctr">
          <a:solidFill>
            <a:schemeClr val="accent6">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320" tIns="5080" rIns="10160" bIns="5080" numCol="1" spcCol="1270" anchor="ctr" anchorCtr="0">
          <a:noAutofit/>
        </a:bodyPr>
        <a:lstStyle/>
        <a:p>
          <a:pPr marL="57150" lvl="1" indent="-57150" algn="l" defTabSz="355600">
            <a:lnSpc>
              <a:spcPct val="90000"/>
            </a:lnSpc>
            <a:spcBef>
              <a:spcPct val="0"/>
            </a:spcBef>
            <a:spcAft>
              <a:spcPct val="15000"/>
            </a:spcAft>
            <a:buChar char="•"/>
          </a:pPr>
          <a:r>
            <a:rPr lang="es-CL" sz="800" b="1" kern="1200" dirty="0">
              <a:solidFill>
                <a:schemeClr val="tx1"/>
              </a:solidFill>
            </a:rPr>
            <a:t>Selecciona doctos</a:t>
          </a:r>
        </a:p>
        <a:p>
          <a:pPr marL="57150" lvl="1" indent="-57150" algn="l" defTabSz="355600">
            <a:lnSpc>
              <a:spcPct val="90000"/>
            </a:lnSpc>
            <a:spcBef>
              <a:spcPct val="0"/>
            </a:spcBef>
            <a:spcAft>
              <a:spcPct val="15000"/>
            </a:spcAft>
            <a:buChar char="•"/>
          </a:pPr>
          <a:r>
            <a:rPr lang="es-CL" sz="800" b="1" kern="1200">
              <a:solidFill>
                <a:schemeClr val="tx1"/>
              </a:solidFill>
            </a:rPr>
            <a:t>Cede las facturas al Banco</a:t>
          </a:r>
          <a:endParaRPr lang="es-CL" sz="800" b="1" kern="1200" dirty="0">
            <a:solidFill>
              <a:schemeClr val="tx1"/>
            </a:solidFill>
          </a:endParaRPr>
        </a:p>
        <a:p>
          <a:pPr marL="57150" lvl="1" indent="-57150" algn="l" defTabSz="355600">
            <a:lnSpc>
              <a:spcPct val="90000"/>
            </a:lnSpc>
            <a:spcBef>
              <a:spcPct val="0"/>
            </a:spcBef>
            <a:spcAft>
              <a:spcPct val="15000"/>
            </a:spcAft>
            <a:buChar char="•"/>
          </a:pPr>
          <a:r>
            <a:rPr lang="es-CL" sz="800" b="1" kern="1200" dirty="0">
              <a:solidFill>
                <a:schemeClr val="tx1"/>
              </a:solidFill>
            </a:rPr>
            <a:t>Aprueba</a:t>
          </a:r>
        </a:p>
      </dsp:txBody>
      <dsp:txXfrm>
        <a:off x="6736515" y="682691"/>
        <a:ext cx="567080" cy="711772"/>
      </dsp:txXfrm>
    </dsp:sp>
    <dsp:sp modelId="{27EF181B-4911-4ADC-B8D5-31F3D841C2C0}">
      <dsp:nvSpPr>
        <dsp:cNvPr id="0" name=""/>
        <dsp:cNvSpPr/>
      </dsp:nvSpPr>
      <dsp:spPr>
        <a:xfrm>
          <a:off x="6154894" y="747767"/>
          <a:ext cx="581620" cy="581620"/>
        </a:xfrm>
        <a:prstGeom prst="ellipse">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s-CL" sz="600" b="1" kern="1200" dirty="0">
              <a:solidFill>
                <a:schemeClr val="tx1"/>
              </a:solidFill>
            </a:rPr>
            <a:t>Proveedor</a:t>
          </a:r>
        </a:p>
      </dsp:txBody>
      <dsp:txXfrm>
        <a:off x="6240070" y="832943"/>
        <a:ext cx="411268" cy="411268"/>
      </dsp:txXfrm>
    </dsp:sp>
    <dsp:sp modelId="{57FA4A76-E279-4401-B8B1-88EFDA3EE13A}">
      <dsp:nvSpPr>
        <dsp:cNvPr id="0" name=""/>
        <dsp:cNvSpPr/>
      </dsp:nvSpPr>
      <dsp:spPr>
        <a:xfrm>
          <a:off x="7972458" y="530168"/>
          <a:ext cx="1163240" cy="1016818"/>
        </a:xfrm>
        <a:prstGeom prst="rightArrow">
          <a:avLst>
            <a:gd name="adj1" fmla="val 70000"/>
            <a:gd name="adj2" fmla="val 50000"/>
          </a:avLst>
        </a:prstGeom>
        <a:solidFill>
          <a:schemeClr val="bg1">
            <a:lumMod val="7500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320" tIns="5080" rIns="10160" bIns="5080" numCol="1" spcCol="1270" anchor="ctr" anchorCtr="0">
          <a:noAutofit/>
        </a:bodyPr>
        <a:lstStyle/>
        <a:p>
          <a:pPr marL="0" lvl="0" indent="0" algn="ctr" defTabSz="355600">
            <a:lnSpc>
              <a:spcPct val="90000"/>
            </a:lnSpc>
            <a:spcBef>
              <a:spcPct val="0"/>
            </a:spcBef>
            <a:spcAft>
              <a:spcPct val="35000"/>
            </a:spcAft>
            <a:buNone/>
          </a:pPr>
          <a:r>
            <a:rPr lang="es-CL" sz="800" b="1" kern="1200" dirty="0">
              <a:solidFill>
                <a:schemeClr val="tx1"/>
              </a:solidFill>
            </a:rPr>
            <a:t>Envía Remesa Finan.</a:t>
          </a:r>
        </a:p>
      </dsp:txBody>
      <dsp:txXfrm>
        <a:off x="8263268" y="682691"/>
        <a:ext cx="567080" cy="711772"/>
      </dsp:txXfrm>
    </dsp:sp>
    <dsp:sp modelId="{5487BB61-2CAA-4372-BB6B-F876E2D3B7CB}">
      <dsp:nvSpPr>
        <dsp:cNvPr id="0" name=""/>
        <dsp:cNvSpPr/>
      </dsp:nvSpPr>
      <dsp:spPr>
        <a:xfrm>
          <a:off x="7681648" y="747767"/>
          <a:ext cx="581620" cy="581620"/>
        </a:xfrm>
        <a:prstGeom prst="ellipse">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s-CL" sz="600" b="1" kern="1200" dirty="0">
              <a:solidFill>
                <a:schemeClr val="tx1"/>
              </a:solidFill>
            </a:rPr>
            <a:t>Proceso Indexa</a:t>
          </a:r>
        </a:p>
      </dsp:txBody>
      <dsp:txXfrm>
        <a:off x="7766824" y="832943"/>
        <a:ext cx="411268" cy="411268"/>
      </dsp:txXfrm>
    </dsp:sp>
    <dsp:sp modelId="{B2386C28-F2C3-4A4F-8461-740E27DDDEF0}">
      <dsp:nvSpPr>
        <dsp:cNvPr id="0" name=""/>
        <dsp:cNvSpPr/>
      </dsp:nvSpPr>
      <dsp:spPr>
        <a:xfrm>
          <a:off x="9499211" y="530168"/>
          <a:ext cx="1163240" cy="1016818"/>
        </a:xfrm>
        <a:prstGeom prst="rightArrow">
          <a:avLst>
            <a:gd name="adj1" fmla="val 70000"/>
            <a:gd name="adj2" fmla="val 50000"/>
          </a:avLst>
        </a:prstGeom>
        <a:solidFill>
          <a:schemeClr val="bg1">
            <a:lumMod val="7500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320" tIns="5080" rIns="10160" bIns="5080" numCol="1" spcCol="1270" anchor="ctr" anchorCtr="0">
          <a:noAutofit/>
        </a:bodyPr>
        <a:lstStyle/>
        <a:p>
          <a:pPr marL="0" lvl="0" indent="0" algn="ctr" defTabSz="355600">
            <a:lnSpc>
              <a:spcPct val="90000"/>
            </a:lnSpc>
            <a:spcBef>
              <a:spcPct val="0"/>
            </a:spcBef>
            <a:spcAft>
              <a:spcPct val="35000"/>
            </a:spcAft>
            <a:buNone/>
          </a:pPr>
          <a:r>
            <a:rPr lang="es-CL" sz="800" b="1" kern="1200" dirty="0">
              <a:solidFill>
                <a:schemeClr val="tx1"/>
              </a:solidFill>
            </a:rPr>
            <a:t>Rescata y carga Remesa Finan.</a:t>
          </a:r>
        </a:p>
      </dsp:txBody>
      <dsp:txXfrm>
        <a:off x="9790021" y="682691"/>
        <a:ext cx="567080" cy="711772"/>
      </dsp:txXfrm>
    </dsp:sp>
    <dsp:sp modelId="{6C04585A-0481-4653-A5DD-753F73D3F808}">
      <dsp:nvSpPr>
        <dsp:cNvPr id="0" name=""/>
        <dsp:cNvSpPr/>
      </dsp:nvSpPr>
      <dsp:spPr>
        <a:xfrm>
          <a:off x="9208401" y="747767"/>
          <a:ext cx="581620" cy="581620"/>
        </a:xfrm>
        <a:prstGeom prst="ellipse">
          <a:avLst/>
        </a:prstGeom>
        <a:solidFill>
          <a:srgbClr val="FF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s-CL" sz="600" kern="1200" dirty="0"/>
            <a:t>Factor55</a:t>
          </a:r>
        </a:p>
      </dsp:txBody>
      <dsp:txXfrm>
        <a:off x="9293577" y="832943"/>
        <a:ext cx="411268" cy="411268"/>
      </dsp:txXfrm>
    </dsp:sp>
    <dsp:sp modelId="{32D3A990-9132-426A-BE24-1179947318CF}">
      <dsp:nvSpPr>
        <dsp:cNvPr id="0" name=""/>
        <dsp:cNvSpPr/>
      </dsp:nvSpPr>
      <dsp:spPr>
        <a:xfrm>
          <a:off x="11025964" y="530168"/>
          <a:ext cx="1163240" cy="1016818"/>
        </a:xfrm>
        <a:prstGeom prst="rightArrow">
          <a:avLst>
            <a:gd name="adj1" fmla="val 70000"/>
            <a:gd name="adj2" fmla="val 50000"/>
          </a:avLst>
        </a:prstGeom>
        <a:solidFill>
          <a:schemeClr val="bg1">
            <a:lumMod val="7500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320" tIns="5080" rIns="10160" bIns="5080" numCol="1" spcCol="1270" anchor="ctr" anchorCtr="0">
          <a:noAutofit/>
        </a:bodyPr>
        <a:lstStyle/>
        <a:p>
          <a:pPr marL="57150" lvl="1" indent="-57150" algn="l" defTabSz="355600">
            <a:lnSpc>
              <a:spcPct val="90000"/>
            </a:lnSpc>
            <a:spcBef>
              <a:spcPct val="0"/>
            </a:spcBef>
            <a:spcAft>
              <a:spcPct val="15000"/>
            </a:spcAft>
            <a:buChar char="•"/>
          </a:pPr>
          <a:r>
            <a:rPr lang="es-CL" sz="800" b="1" kern="1200" dirty="0">
              <a:solidFill>
                <a:schemeClr val="tx1"/>
              </a:solidFill>
            </a:rPr>
            <a:t>Cursa</a:t>
          </a:r>
        </a:p>
        <a:p>
          <a:pPr marL="57150" lvl="1" indent="-57150" algn="l" defTabSz="355600">
            <a:lnSpc>
              <a:spcPct val="90000"/>
            </a:lnSpc>
            <a:spcBef>
              <a:spcPct val="0"/>
            </a:spcBef>
            <a:spcAft>
              <a:spcPct val="15000"/>
            </a:spcAft>
            <a:buChar char="•"/>
          </a:pPr>
          <a:r>
            <a:rPr lang="es-CL" sz="800" b="1" kern="1200" dirty="0">
              <a:solidFill>
                <a:schemeClr val="tx1"/>
              </a:solidFill>
            </a:rPr>
            <a:t>Abona al Proveedor</a:t>
          </a:r>
        </a:p>
      </dsp:txBody>
      <dsp:txXfrm>
        <a:off x="11316775" y="682691"/>
        <a:ext cx="567080" cy="711772"/>
      </dsp:txXfrm>
    </dsp:sp>
    <dsp:sp modelId="{889421F6-6389-4A26-9504-52CB6E2C4F0F}">
      <dsp:nvSpPr>
        <dsp:cNvPr id="0" name=""/>
        <dsp:cNvSpPr/>
      </dsp:nvSpPr>
      <dsp:spPr>
        <a:xfrm>
          <a:off x="10735154" y="747767"/>
          <a:ext cx="581620" cy="581620"/>
        </a:xfrm>
        <a:prstGeom prst="ellipse">
          <a:avLst/>
        </a:prstGeom>
        <a:solidFill>
          <a:srgbClr val="FF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s-CL" sz="600" kern="1200" dirty="0"/>
            <a:t>Fabrica</a:t>
          </a:r>
        </a:p>
      </dsp:txBody>
      <dsp:txXfrm>
        <a:off x="10820330" y="832943"/>
        <a:ext cx="411268" cy="41126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AE49CA-0802-455C-B717-DA6A5FB57350}">
      <dsp:nvSpPr>
        <dsp:cNvPr id="0" name=""/>
        <dsp:cNvSpPr/>
      </dsp:nvSpPr>
      <dsp:spPr>
        <a:xfrm>
          <a:off x="380754" y="378591"/>
          <a:ext cx="1510049" cy="1319973"/>
        </a:xfrm>
        <a:prstGeom prst="rightArrow">
          <a:avLst>
            <a:gd name="adj1" fmla="val 70000"/>
            <a:gd name="adj2" fmla="val 50000"/>
          </a:avLst>
        </a:prstGeom>
        <a:solidFill>
          <a:schemeClr val="bg1">
            <a:lumMod val="7500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400" tIns="6350" rIns="12700" bIns="6350" numCol="1" spcCol="1270" anchor="ctr" anchorCtr="0">
          <a:noAutofit/>
        </a:bodyPr>
        <a:lstStyle/>
        <a:p>
          <a:pPr marL="0" lvl="0" indent="0" algn="ctr" defTabSz="444500">
            <a:lnSpc>
              <a:spcPct val="90000"/>
            </a:lnSpc>
            <a:spcBef>
              <a:spcPct val="0"/>
            </a:spcBef>
            <a:spcAft>
              <a:spcPct val="35000"/>
            </a:spcAft>
            <a:buNone/>
          </a:pPr>
          <a:r>
            <a:rPr lang="es-CL" sz="1000" kern="1200" dirty="0">
              <a:solidFill>
                <a:schemeClr val="tx1"/>
              </a:solidFill>
            </a:rPr>
            <a:t>Envía nomina facturas</a:t>
          </a:r>
        </a:p>
      </dsp:txBody>
      <dsp:txXfrm>
        <a:off x="758266" y="576587"/>
        <a:ext cx="736148" cy="923981"/>
      </dsp:txXfrm>
    </dsp:sp>
    <dsp:sp modelId="{D4A44AD4-620B-4A44-B453-D612ED8EEF9C}">
      <dsp:nvSpPr>
        <dsp:cNvPr id="0" name=""/>
        <dsp:cNvSpPr/>
      </dsp:nvSpPr>
      <dsp:spPr>
        <a:xfrm>
          <a:off x="3241" y="661065"/>
          <a:ext cx="755024" cy="755024"/>
        </a:xfrm>
        <a:prstGeom prst="ellipse">
          <a:avLst/>
        </a:prstGeom>
        <a:solidFill>
          <a:srgbClr val="0070C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s-CL" sz="800" kern="1200" dirty="0"/>
            <a:t>Cliente</a:t>
          </a:r>
        </a:p>
      </dsp:txBody>
      <dsp:txXfrm>
        <a:off x="113812" y="771636"/>
        <a:ext cx="533882" cy="533882"/>
      </dsp:txXfrm>
    </dsp:sp>
    <dsp:sp modelId="{963180D2-DFDC-4706-B383-584D321BD477}">
      <dsp:nvSpPr>
        <dsp:cNvPr id="0" name=""/>
        <dsp:cNvSpPr/>
      </dsp:nvSpPr>
      <dsp:spPr>
        <a:xfrm>
          <a:off x="2362693" y="378591"/>
          <a:ext cx="1510049" cy="1319973"/>
        </a:xfrm>
        <a:prstGeom prst="rightArrow">
          <a:avLst>
            <a:gd name="adj1" fmla="val 70000"/>
            <a:gd name="adj2" fmla="val 50000"/>
          </a:avLst>
        </a:prstGeom>
        <a:solidFill>
          <a:schemeClr val="bg1">
            <a:lumMod val="7500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400" tIns="6350" rIns="12700" bIns="6350" numCol="1" spcCol="1270" anchor="ctr" anchorCtr="0">
          <a:noAutofit/>
        </a:bodyPr>
        <a:lstStyle/>
        <a:p>
          <a:pPr marL="0" lvl="0" indent="0" algn="ctr" defTabSz="444500">
            <a:lnSpc>
              <a:spcPct val="90000"/>
            </a:lnSpc>
            <a:spcBef>
              <a:spcPct val="0"/>
            </a:spcBef>
            <a:spcAft>
              <a:spcPct val="35000"/>
            </a:spcAft>
            <a:buNone/>
          </a:pPr>
          <a:r>
            <a:rPr lang="es-CL" sz="1000" kern="1200" dirty="0">
              <a:solidFill>
                <a:schemeClr val="tx1"/>
              </a:solidFill>
            </a:rPr>
            <a:t>Carga Nomina de Facturas</a:t>
          </a:r>
        </a:p>
      </dsp:txBody>
      <dsp:txXfrm>
        <a:off x="2740206" y="576587"/>
        <a:ext cx="736148" cy="923981"/>
      </dsp:txXfrm>
    </dsp:sp>
    <dsp:sp modelId="{EEBDB4DA-25FB-4FA7-B119-35B8E5B8FDFB}">
      <dsp:nvSpPr>
        <dsp:cNvPr id="0" name=""/>
        <dsp:cNvSpPr/>
      </dsp:nvSpPr>
      <dsp:spPr>
        <a:xfrm>
          <a:off x="1985181" y="661065"/>
          <a:ext cx="755024" cy="755024"/>
        </a:xfrm>
        <a:prstGeom prst="ellipse">
          <a:avLst/>
        </a:prstGeom>
        <a:solidFill>
          <a:srgbClr val="FF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s-CL" sz="800" kern="1200" dirty="0" err="1"/>
            <a:t>Ejec</a:t>
          </a:r>
          <a:r>
            <a:rPr lang="es-CL" sz="800" kern="1200" dirty="0"/>
            <a:t> Producto</a:t>
          </a:r>
        </a:p>
      </dsp:txBody>
      <dsp:txXfrm>
        <a:off x="2095752" y="771636"/>
        <a:ext cx="533882" cy="533882"/>
      </dsp:txXfrm>
    </dsp:sp>
    <dsp:sp modelId="{13693A8E-2587-4725-9418-E5D8B6BE0A6A}">
      <dsp:nvSpPr>
        <dsp:cNvPr id="0" name=""/>
        <dsp:cNvSpPr/>
      </dsp:nvSpPr>
      <dsp:spPr>
        <a:xfrm>
          <a:off x="4344633" y="378591"/>
          <a:ext cx="1510049" cy="1319973"/>
        </a:xfrm>
        <a:prstGeom prst="rightArrow">
          <a:avLst>
            <a:gd name="adj1" fmla="val 70000"/>
            <a:gd name="adj2" fmla="val 50000"/>
          </a:avLst>
        </a:prstGeom>
        <a:solidFill>
          <a:schemeClr val="bg1">
            <a:lumMod val="7500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400" tIns="6350" rIns="12700" bIns="6350" numCol="1" spcCol="1270" anchor="ctr" anchorCtr="0">
          <a:noAutofit/>
        </a:bodyPr>
        <a:lstStyle/>
        <a:p>
          <a:pPr marL="0" lvl="0" indent="0" algn="ctr" defTabSz="444500">
            <a:lnSpc>
              <a:spcPct val="90000"/>
            </a:lnSpc>
            <a:spcBef>
              <a:spcPct val="0"/>
            </a:spcBef>
            <a:spcAft>
              <a:spcPct val="35000"/>
            </a:spcAft>
            <a:buNone/>
          </a:pPr>
          <a:r>
            <a:rPr lang="es-CL" sz="1000" kern="1200" dirty="0">
              <a:solidFill>
                <a:schemeClr val="tx1"/>
              </a:solidFill>
            </a:rPr>
            <a:t>Realiza Oferta al Cliente</a:t>
          </a:r>
        </a:p>
      </dsp:txBody>
      <dsp:txXfrm>
        <a:off x="4722145" y="576587"/>
        <a:ext cx="736148" cy="923981"/>
      </dsp:txXfrm>
    </dsp:sp>
    <dsp:sp modelId="{E865D94F-73FD-4EC6-BF9C-54FF3990D7CC}">
      <dsp:nvSpPr>
        <dsp:cNvPr id="0" name=""/>
        <dsp:cNvSpPr/>
      </dsp:nvSpPr>
      <dsp:spPr>
        <a:xfrm>
          <a:off x="3967121" y="661065"/>
          <a:ext cx="755024" cy="755024"/>
        </a:xfrm>
        <a:prstGeom prst="ellipse">
          <a:avLst/>
        </a:prstGeom>
        <a:solidFill>
          <a:srgbClr val="FF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s-CL" sz="800" kern="1200" dirty="0" err="1"/>
            <a:t>Ejec</a:t>
          </a:r>
          <a:r>
            <a:rPr lang="es-CL" sz="800" kern="1200" dirty="0"/>
            <a:t> Producto</a:t>
          </a:r>
        </a:p>
      </dsp:txBody>
      <dsp:txXfrm>
        <a:off x="4077692" y="771636"/>
        <a:ext cx="533882" cy="533882"/>
      </dsp:txXfrm>
    </dsp:sp>
    <dsp:sp modelId="{2BDD18E2-2A3C-493C-ADA6-9D0020BE5B13}">
      <dsp:nvSpPr>
        <dsp:cNvPr id="0" name=""/>
        <dsp:cNvSpPr/>
      </dsp:nvSpPr>
      <dsp:spPr>
        <a:xfrm>
          <a:off x="6326572" y="378591"/>
          <a:ext cx="1510049" cy="1319973"/>
        </a:xfrm>
        <a:prstGeom prst="rightArrow">
          <a:avLst>
            <a:gd name="adj1" fmla="val 70000"/>
            <a:gd name="adj2" fmla="val 50000"/>
          </a:avLst>
        </a:prstGeom>
        <a:solidFill>
          <a:schemeClr val="bg1">
            <a:lumMod val="7500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400" tIns="6350" rIns="12700" bIns="6350" numCol="1" spcCol="1270" anchor="ctr" anchorCtr="0">
          <a:noAutofit/>
        </a:bodyPr>
        <a:lstStyle/>
        <a:p>
          <a:pPr marL="0" lvl="0" indent="0" algn="ctr" defTabSz="444500">
            <a:lnSpc>
              <a:spcPct val="90000"/>
            </a:lnSpc>
            <a:spcBef>
              <a:spcPct val="0"/>
            </a:spcBef>
            <a:spcAft>
              <a:spcPct val="35000"/>
            </a:spcAft>
            <a:buNone/>
          </a:pPr>
          <a:r>
            <a:rPr lang="es-CL" sz="1000" kern="1200" dirty="0">
              <a:solidFill>
                <a:schemeClr val="tx1"/>
              </a:solidFill>
            </a:rPr>
            <a:t>Acepta Oferta</a:t>
          </a:r>
        </a:p>
      </dsp:txBody>
      <dsp:txXfrm>
        <a:off x="6704085" y="576587"/>
        <a:ext cx="736148" cy="923981"/>
      </dsp:txXfrm>
    </dsp:sp>
    <dsp:sp modelId="{27EF181B-4911-4ADC-B8D5-31F3D841C2C0}">
      <dsp:nvSpPr>
        <dsp:cNvPr id="0" name=""/>
        <dsp:cNvSpPr/>
      </dsp:nvSpPr>
      <dsp:spPr>
        <a:xfrm>
          <a:off x="5949060" y="661065"/>
          <a:ext cx="755024" cy="755024"/>
        </a:xfrm>
        <a:prstGeom prst="ellipse">
          <a:avLst/>
        </a:prstGeom>
        <a:solidFill>
          <a:srgbClr val="0070C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s-CL" sz="800" kern="1200" dirty="0"/>
            <a:t>Cliente</a:t>
          </a:r>
        </a:p>
      </dsp:txBody>
      <dsp:txXfrm>
        <a:off x="6059631" y="771636"/>
        <a:ext cx="533882" cy="533882"/>
      </dsp:txXfrm>
    </dsp:sp>
    <dsp:sp modelId="{BCED503C-E04E-4A42-A56B-81069854DADF}">
      <dsp:nvSpPr>
        <dsp:cNvPr id="0" name=""/>
        <dsp:cNvSpPr/>
      </dsp:nvSpPr>
      <dsp:spPr>
        <a:xfrm>
          <a:off x="8308512" y="378591"/>
          <a:ext cx="1510049" cy="1319973"/>
        </a:xfrm>
        <a:prstGeom prst="rightArrow">
          <a:avLst>
            <a:gd name="adj1" fmla="val 70000"/>
            <a:gd name="adj2" fmla="val 50000"/>
          </a:avLst>
        </a:prstGeom>
        <a:solidFill>
          <a:schemeClr val="bg1">
            <a:lumMod val="75000"/>
          </a:schemeClr>
        </a:solidFill>
        <a:ln w="12700" cap="flat" cmpd="sng" algn="ctr">
          <a:solidFill>
            <a:schemeClr val="accent6">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400" tIns="6350" rIns="12700" bIns="6350" numCol="1" spcCol="1270" anchor="ctr" anchorCtr="0">
          <a:noAutofit/>
        </a:bodyPr>
        <a:lstStyle/>
        <a:p>
          <a:pPr marL="0" lvl="0" indent="0" algn="ctr" defTabSz="444500">
            <a:lnSpc>
              <a:spcPct val="90000"/>
            </a:lnSpc>
            <a:spcBef>
              <a:spcPct val="0"/>
            </a:spcBef>
            <a:spcAft>
              <a:spcPct val="35000"/>
            </a:spcAft>
            <a:buNone/>
          </a:pPr>
          <a:r>
            <a:rPr lang="es-CL" sz="1000" kern="1200" dirty="0">
              <a:solidFill>
                <a:schemeClr val="tx1"/>
              </a:solidFill>
            </a:rPr>
            <a:t>Cede las facturas al Banco</a:t>
          </a:r>
        </a:p>
      </dsp:txBody>
      <dsp:txXfrm>
        <a:off x="8686024" y="576587"/>
        <a:ext cx="736148" cy="923981"/>
      </dsp:txXfrm>
    </dsp:sp>
    <dsp:sp modelId="{9AE9C8F0-1A84-41F1-86E4-BF72AA2E77AA}">
      <dsp:nvSpPr>
        <dsp:cNvPr id="0" name=""/>
        <dsp:cNvSpPr/>
      </dsp:nvSpPr>
      <dsp:spPr>
        <a:xfrm>
          <a:off x="7931000" y="661065"/>
          <a:ext cx="755024" cy="755024"/>
        </a:xfrm>
        <a:prstGeom prst="ellipse">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s-CL" sz="800" kern="1200" dirty="0">
              <a:solidFill>
                <a:schemeClr val="tx1"/>
              </a:solidFill>
            </a:rPr>
            <a:t>Proveedor</a:t>
          </a:r>
        </a:p>
      </dsp:txBody>
      <dsp:txXfrm>
        <a:off x="8041571" y="771636"/>
        <a:ext cx="533882" cy="533882"/>
      </dsp:txXfrm>
    </dsp:sp>
    <dsp:sp modelId="{32D3A990-9132-426A-BE24-1179947318CF}">
      <dsp:nvSpPr>
        <dsp:cNvPr id="0" name=""/>
        <dsp:cNvSpPr/>
      </dsp:nvSpPr>
      <dsp:spPr>
        <a:xfrm>
          <a:off x="10290451" y="378591"/>
          <a:ext cx="1510049" cy="1319973"/>
        </a:xfrm>
        <a:prstGeom prst="rightArrow">
          <a:avLst>
            <a:gd name="adj1" fmla="val 70000"/>
            <a:gd name="adj2" fmla="val 50000"/>
          </a:avLst>
        </a:prstGeom>
        <a:solidFill>
          <a:schemeClr val="bg1">
            <a:lumMod val="7500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400" tIns="6350" rIns="12700" bIns="6350" numCol="1" spcCol="1270" anchor="ctr" anchorCtr="0">
          <a:noAutofit/>
        </a:bodyPr>
        <a:lstStyle/>
        <a:p>
          <a:pPr marL="57150" lvl="1" indent="-57150" algn="l" defTabSz="444500">
            <a:lnSpc>
              <a:spcPct val="90000"/>
            </a:lnSpc>
            <a:spcBef>
              <a:spcPct val="0"/>
            </a:spcBef>
            <a:spcAft>
              <a:spcPct val="15000"/>
            </a:spcAft>
            <a:buChar char="•"/>
          </a:pPr>
          <a:r>
            <a:rPr lang="es-CL" sz="1000" kern="1200" dirty="0">
              <a:solidFill>
                <a:schemeClr val="tx1"/>
              </a:solidFill>
            </a:rPr>
            <a:t>Cursa</a:t>
          </a:r>
        </a:p>
        <a:p>
          <a:pPr marL="57150" lvl="1" indent="-57150" algn="l" defTabSz="444500">
            <a:lnSpc>
              <a:spcPct val="90000"/>
            </a:lnSpc>
            <a:spcBef>
              <a:spcPct val="0"/>
            </a:spcBef>
            <a:spcAft>
              <a:spcPct val="15000"/>
            </a:spcAft>
            <a:buChar char="•"/>
          </a:pPr>
          <a:r>
            <a:rPr lang="es-CL" sz="1000" kern="1200" dirty="0">
              <a:solidFill>
                <a:schemeClr val="tx1"/>
              </a:solidFill>
            </a:rPr>
            <a:t>Abona al Proveedor</a:t>
          </a:r>
        </a:p>
      </dsp:txBody>
      <dsp:txXfrm>
        <a:off x="10667964" y="576587"/>
        <a:ext cx="736148" cy="923981"/>
      </dsp:txXfrm>
    </dsp:sp>
    <dsp:sp modelId="{889421F6-6389-4A26-9504-52CB6E2C4F0F}">
      <dsp:nvSpPr>
        <dsp:cNvPr id="0" name=""/>
        <dsp:cNvSpPr/>
      </dsp:nvSpPr>
      <dsp:spPr>
        <a:xfrm>
          <a:off x="9912939" y="661065"/>
          <a:ext cx="755024" cy="755024"/>
        </a:xfrm>
        <a:prstGeom prst="ellipse">
          <a:avLst/>
        </a:prstGeom>
        <a:solidFill>
          <a:srgbClr val="FF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s-CL" sz="800" kern="1200" dirty="0"/>
            <a:t>Fabrica</a:t>
          </a:r>
        </a:p>
      </dsp:txBody>
      <dsp:txXfrm>
        <a:off x="10023510" y="771636"/>
        <a:ext cx="533882" cy="53388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AE49CA-0802-455C-B717-DA6A5FB57350}">
      <dsp:nvSpPr>
        <dsp:cNvPr id="0" name=""/>
        <dsp:cNvSpPr/>
      </dsp:nvSpPr>
      <dsp:spPr>
        <a:xfrm>
          <a:off x="425212" y="303604"/>
          <a:ext cx="1681619" cy="1469947"/>
        </a:xfrm>
        <a:prstGeom prst="rightArrow">
          <a:avLst>
            <a:gd name="adj1" fmla="val 70000"/>
            <a:gd name="adj2" fmla="val 50000"/>
          </a:avLst>
        </a:prstGeom>
        <a:solidFill>
          <a:schemeClr val="bg1">
            <a:lumMod val="7500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7940" tIns="6985" rIns="13970" bIns="6985" numCol="1" spcCol="1270" anchor="ctr" anchorCtr="0">
          <a:noAutofit/>
        </a:bodyPr>
        <a:lstStyle/>
        <a:p>
          <a:pPr marL="0" lvl="0" indent="0" algn="ctr" defTabSz="488950">
            <a:lnSpc>
              <a:spcPct val="90000"/>
            </a:lnSpc>
            <a:spcBef>
              <a:spcPct val="0"/>
            </a:spcBef>
            <a:spcAft>
              <a:spcPct val="35000"/>
            </a:spcAft>
            <a:buNone/>
          </a:pPr>
          <a:r>
            <a:rPr lang="es-CL" sz="1100" kern="1200" dirty="0">
              <a:solidFill>
                <a:schemeClr val="tx1"/>
              </a:solidFill>
            </a:rPr>
            <a:t>Envía nomina facturas</a:t>
          </a:r>
        </a:p>
      </dsp:txBody>
      <dsp:txXfrm>
        <a:off x="845617" y="524096"/>
        <a:ext cx="819789" cy="1028963"/>
      </dsp:txXfrm>
    </dsp:sp>
    <dsp:sp modelId="{D4A44AD4-620B-4A44-B453-D612ED8EEF9C}">
      <dsp:nvSpPr>
        <dsp:cNvPr id="0" name=""/>
        <dsp:cNvSpPr/>
      </dsp:nvSpPr>
      <dsp:spPr>
        <a:xfrm>
          <a:off x="4807" y="618173"/>
          <a:ext cx="840809" cy="840809"/>
        </a:xfrm>
        <a:prstGeom prst="ellipse">
          <a:avLst/>
        </a:prstGeom>
        <a:solidFill>
          <a:srgbClr val="0070C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s-CL" sz="900" kern="1200" dirty="0"/>
            <a:t>Cliente</a:t>
          </a:r>
        </a:p>
      </dsp:txBody>
      <dsp:txXfrm>
        <a:off x="127941" y="741307"/>
        <a:ext cx="594541" cy="594541"/>
      </dsp:txXfrm>
    </dsp:sp>
    <dsp:sp modelId="{963180D2-DFDC-4706-B383-584D321BD477}">
      <dsp:nvSpPr>
        <dsp:cNvPr id="0" name=""/>
        <dsp:cNvSpPr/>
      </dsp:nvSpPr>
      <dsp:spPr>
        <a:xfrm>
          <a:off x="2632338" y="303604"/>
          <a:ext cx="1681619" cy="1469947"/>
        </a:xfrm>
        <a:prstGeom prst="rightArrow">
          <a:avLst>
            <a:gd name="adj1" fmla="val 70000"/>
            <a:gd name="adj2" fmla="val 50000"/>
          </a:avLst>
        </a:prstGeom>
        <a:solidFill>
          <a:schemeClr val="bg1">
            <a:lumMod val="7500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7940" tIns="6985" rIns="13970" bIns="6985" numCol="1" spcCol="1270" anchor="ctr" anchorCtr="0">
          <a:noAutofit/>
        </a:bodyPr>
        <a:lstStyle/>
        <a:p>
          <a:pPr marL="57150" lvl="1" indent="-57150" algn="l" defTabSz="488950">
            <a:lnSpc>
              <a:spcPct val="90000"/>
            </a:lnSpc>
            <a:spcBef>
              <a:spcPct val="0"/>
            </a:spcBef>
            <a:spcAft>
              <a:spcPct val="15000"/>
            </a:spcAft>
            <a:buChar char="•"/>
          </a:pPr>
          <a:r>
            <a:rPr lang="es-CL" sz="1100" kern="1200" dirty="0">
              <a:solidFill>
                <a:schemeClr val="tx1"/>
              </a:solidFill>
            </a:rPr>
            <a:t>Realiza oferta al Cliente</a:t>
          </a:r>
        </a:p>
        <a:p>
          <a:pPr marL="57150" lvl="1" indent="-57150" algn="l" defTabSz="488950">
            <a:lnSpc>
              <a:spcPct val="90000"/>
            </a:lnSpc>
            <a:spcBef>
              <a:spcPct val="0"/>
            </a:spcBef>
            <a:spcAft>
              <a:spcPct val="15000"/>
            </a:spcAft>
            <a:buChar char="•"/>
          </a:pPr>
          <a:r>
            <a:rPr lang="es-CL" sz="1100" kern="1200" dirty="0">
              <a:solidFill>
                <a:schemeClr val="tx1"/>
              </a:solidFill>
            </a:rPr>
            <a:t>Ingresa las Facturas</a:t>
          </a:r>
        </a:p>
      </dsp:txBody>
      <dsp:txXfrm>
        <a:off x="3052743" y="524096"/>
        <a:ext cx="819789" cy="1028963"/>
      </dsp:txXfrm>
    </dsp:sp>
    <dsp:sp modelId="{EEBDB4DA-25FB-4FA7-B119-35B8E5B8FDFB}">
      <dsp:nvSpPr>
        <dsp:cNvPr id="0" name=""/>
        <dsp:cNvSpPr/>
      </dsp:nvSpPr>
      <dsp:spPr>
        <a:xfrm>
          <a:off x="2211933" y="618173"/>
          <a:ext cx="840809" cy="840809"/>
        </a:xfrm>
        <a:prstGeom prst="ellipse">
          <a:avLst/>
        </a:prstGeom>
        <a:solidFill>
          <a:srgbClr val="FF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s-CL" sz="900" kern="1200" dirty="0" err="1"/>
            <a:t>Ejec</a:t>
          </a:r>
          <a:r>
            <a:rPr lang="es-CL" sz="900" kern="1200" dirty="0"/>
            <a:t> Producto</a:t>
          </a:r>
        </a:p>
      </dsp:txBody>
      <dsp:txXfrm>
        <a:off x="2335067" y="741307"/>
        <a:ext cx="594541" cy="594541"/>
      </dsp:txXfrm>
    </dsp:sp>
    <dsp:sp modelId="{2BDD18E2-2A3C-493C-ADA6-9D0020BE5B13}">
      <dsp:nvSpPr>
        <dsp:cNvPr id="0" name=""/>
        <dsp:cNvSpPr/>
      </dsp:nvSpPr>
      <dsp:spPr>
        <a:xfrm>
          <a:off x="4839464" y="303604"/>
          <a:ext cx="1681619" cy="1469947"/>
        </a:xfrm>
        <a:prstGeom prst="rightArrow">
          <a:avLst>
            <a:gd name="adj1" fmla="val 70000"/>
            <a:gd name="adj2" fmla="val 50000"/>
          </a:avLst>
        </a:prstGeom>
        <a:solidFill>
          <a:schemeClr val="bg1">
            <a:lumMod val="7500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7940" tIns="6985" rIns="13970" bIns="6985" numCol="1" spcCol="1270" anchor="ctr" anchorCtr="0">
          <a:noAutofit/>
        </a:bodyPr>
        <a:lstStyle/>
        <a:p>
          <a:pPr marL="0" lvl="0" indent="0" algn="ctr" defTabSz="488950">
            <a:lnSpc>
              <a:spcPct val="90000"/>
            </a:lnSpc>
            <a:spcBef>
              <a:spcPct val="0"/>
            </a:spcBef>
            <a:spcAft>
              <a:spcPct val="35000"/>
            </a:spcAft>
            <a:buNone/>
          </a:pPr>
          <a:r>
            <a:rPr lang="es-CL" sz="1100" kern="1200" dirty="0">
              <a:solidFill>
                <a:schemeClr val="tx1"/>
              </a:solidFill>
            </a:rPr>
            <a:t>Acepta Oferta</a:t>
          </a:r>
        </a:p>
      </dsp:txBody>
      <dsp:txXfrm>
        <a:off x="5259869" y="524096"/>
        <a:ext cx="819789" cy="1028963"/>
      </dsp:txXfrm>
    </dsp:sp>
    <dsp:sp modelId="{27EF181B-4911-4ADC-B8D5-31F3D841C2C0}">
      <dsp:nvSpPr>
        <dsp:cNvPr id="0" name=""/>
        <dsp:cNvSpPr/>
      </dsp:nvSpPr>
      <dsp:spPr>
        <a:xfrm>
          <a:off x="4419059" y="618173"/>
          <a:ext cx="840809" cy="840809"/>
        </a:xfrm>
        <a:prstGeom prst="ellipse">
          <a:avLst/>
        </a:prstGeom>
        <a:solidFill>
          <a:srgbClr val="0070C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s-CL" sz="900" kern="1200" dirty="0"/>
            <a:t>Cliente</a:t>
          </a:r>
        </a:p>
      </dsp:txBody>
      <dsp:txXfrm>
        <a:off x="4542193" y="741307"/>
        <a:ext cx="594541" cy="594541"/>
      </dsp:txXfrm>
    </dsp:sp>
    <dsp:sp modelId="{BCED503C-E04E-4A42-A56B-81069854DADF}">
      <dsp:nvSpPr>
        <dsp:cNvPr id="0" name=""/>
        <dsp:cNvSpPr/>
      </dsp:nvSpPr>
      <dsp:spPr>
        <a:xfrm>
          <a:off x="7046590" y="303604"/>
          <a:ext cx="1681619" cy="1469947"/>
        </a:xfrm>
        <a:prstGeom prst="rightArrow">
          <a:avLst>
            <a:gd name="adj1" fmla="val 70000"/>
            <a:gd name="adj2" fmla="val 50000"/>
          </a:avLst>
        </a:prstGeom>
        <a:solidFill>
          <a:schemeClr val="bg1">
            <a:lumMod val="7500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7940" tIns="6985" rIns="13970" bIns="6985" numCol="1" spcCol="1270" anchor="ctr" anchorCtr="0">
          <a:noAutofit/>
        </a:bodyPr>
        <a:lstStyle/>
        <a:p>
          <a:pPr marL="0" lvl="0" indent="0" algn="ctr" defTabSz="488950">
            <a:lnSpc>
              <a:spcPct val="90000"/>
            </a:lnSpc>
            <a:spcBef>
              <a:spcPct val="0"/>
            </a:spcBef>
            <a:spcAft>
              <a:spcPct val="35000"/>
            </a:spcAft>
            <a:buNone/>
          </a:pPr>
          <a:r>
            <a:rPr lang="es-CL" sz="1100" kern="1200" dirty="0">
              <a:solidFill>
                <a:schemeClr val="tx1"/>
              </a:solidFill>
            </a:rPr>
            <a:t>Cede las facturas al Banco</a:t>
          </a:r>
        </a:p>
      </dsp:txBody>
      <dsp:txXfrm>
        <a:off x="7466995" y="524096"/>
        <a:ext cx="819789" cy="1028963"/>
      </dsp:txXfrm>
    </dsp:sp>
    <dsp:sp modelId="{9AE9C8F0-1A84-41F1-86E4-BF72AA2E77AA}">
      <dsp:nvSpPr>
        <dsp:cNvPr id="0" name=""/>
        <dsp:cNvSpPr/>
      </dsp:nvSpPr>
      <dsp:spPr>
        <a:xfrm>
          <a:off x="6626185" y="618173"/>
          <a:ext cx="840809" cy="840809"/>
        </a:xfrm>
        <a:prstGeom prst="ellipse">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s-CL" sz="900" kern="1200" dirty="0">
              <a:solidFill>
                <a:schemeClr val="tx1"/>
              </a:solidFill>
            </a:rPr>
            <a:t>Proveedor</a:t>
          </a:r>
        </a:p>
      </dsp:txBody>
      <dsp:txXfrm>
        <a:off x="6749319" y="741307"/>
        <a:ext cx="594541" cy="594541"/>
      </dsp:txXfrm>
    </dsp:sp>
    <dsp:sp modelId="{32D3A990-9132-426A-BE24-1179947318CF}">
      <dsp:nvSpPr>
        <dsp:cNvPr id="0" name=""/>
        <dsp:cNvSpPr/>
      </dsp:nvSpPr>
      <dsp:spPr>
        <a:xfrm>
          <a:off x="9253716" y="303604"/>
          <a:ext cx="1681619" cy="1469947"/>
        </a:xfrm>
        <a:prstGeom prst="rightArrow">
          <a:avLst>
            <a:gd name="adj1" fmla="val 70000"/>
            <a:gd name="adj2" fmla="val 50000"/>
          </a:avLst>
        </a:prstGeom>
        <a:solidFill>
          <a:schemeClr val="bg1">
            <a:lumMod val="75000"/>
          </a:schemeClr>
        </a:solidFill>
        <a:ln w="12700" cap="flat" cmpd="sng" algn="ctr">
          <a:solidFill>
            <a:schemeClr val="accent6">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7940" tIns="6985" rIns="13970" bIns="6985" numCol="1" spcCol="1270" anchor="ctr" anchorCtr="0">
          <a:noAutofit/>
        </a:bodyPr>
        <a:lstStyle/>
        <a:p>
          <a:pPr marL="57150" lvl="1" indent="-57150" algn="l" defTabSz="488950">
            <a:lnSpc>
              <a:spcPct val="90000"/>
            </a:lnSpc>
            <a:spcBef>
              <a:spcPct val="0"/>
            </a:spcBef>
            <a:spcAft>
              <a:spcPct val="15000"/>
            </a:spcAft>
            <a:buChar char="•"/>
          </a:pPr>
          <a:r>
            <a:rPr lang="es-CL" sz="1100" kern="1200" dirty="0">
              <a:solidFill>
                <a:schemeClr val="tx1"/>
              </a:solidFill>
            </a:rPr>
            <a:t>Cursa</a:t>
          </a:r>
        </a:p>
        <a:p>
          <a:pPr marL="57150" lvl="1" indent="-57150" algn="l" defTabSz="488950">
            <a:lnSpc>
              <a:spcPct val="90000"/>
            </a:lnSpc>
            <a:spcBef>
              <a:spcPct val="0"/>
            </a:spcBef>
            <a:spcAft>
              <a:spcPct val="15000"/>
            </a:spcAft>
            <a:buChar char="•"/>
          </a:pPr>
          <a:r>
            <a:rPr lang="es-CL" sz="1100" kern="1200" dirty="0">
              <a:solidFill>
                <a:schemeClr val="tx1"/>
              </a:solidFill>
            </a:rPr>
            <a:t>Abona al Proveedor</a:t>
          </a:r>
        </a:p>
      </dsp:txBody>
      <dsp:txXfrm>
        <a:off x="9674121" y="524096"/>
        <a:ext cx="819789" cy="1028963"/>
      </dsp:txXfrm>
    </dsp:sp>
    <dsp:sp modelId="{889421F6-6389-4A26-9504-52CB6E2C4F0F}">
      <dsp:nvSpPr>
        <dsp:cNvPr id="0" name=""/>
        <dsp:cNvSpPr/>
      </dsp:nvSpPr>
      <dsp:spPr>
        <a:xfrm>
          <a:off x="8833311" y="618173"/>
          <a:ext cx="840809" cy="840809"/>
        </a:xfrm>
        <a:prstGeom prst="ellipse">
          <a:avLst/>
        </a:prstGeom>
        <a:solidFill>
          <a:srgbClr val="FF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s-CL" sz="900" kern="1200" dirty="0"/>
            <a:t>Fabrica</a:t>
          </a:r>
        </a:p>
      </dsp:txBody>
      <dsp:txXfrm>
        <a:off x="8956445" y="741307"/>
        <a:ext cx="594541" cy="594541"/>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BE392FB-7332-4A61-B45E-13F9F36FAE2B}">
      <dsp:nvSpPr>
        <dsp:cNvPr id="0" name=""/>
        <dsp:cNvSpPr/>
      </dsp:nvSpPr>
      <dsp:spPr>
        <a:xfrm>
          <a:off x="0" y="420278"/>
          <a:ext cx="10758734" cy="963900"/>
        </a:xfrm>
        <a:prstGeom prst="rect">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34997" tIns="374904" rIns="834997" bIns="128016" numCol="1" spcCol="1270" anchor="t" anchorCtr="0">
          <a:noAutofit/>
        </a:bodyPr>
        <a:lstStyle/>
        <a:p>
          <a:pPr marL="171450" lvl="1" indent="-171450" algn="l" defTabSz="800100" rtl="0">
            <a:lnSpc>
              <a:spcPct val="90000"/>
            </a:lnSpc>
            <a:spcBef>
              <a:spcPct val="0"/>
            </a:spcBef>
            <a:spcAft>
              <a:spcPct val="15000"/>
            </a:spcAft>
            <a:buChar char="•"/>
          </a:pPr>
          <a:r>
            <a:rPr lang="es-CL" sz="1800" kern="1200" dirty="0"/>
            <a:t>Este archivo contiene toda la cartera de los documentos en cartera vigente y la información relacionada con la gestión de cobranza.</a:t>
          </a:r>
        </a:p>
      </dsp:txBody>
      <dsp:txXfrm>
        <a:off x="0" y="420278"/>
        <a:ext cx="10758734" cy="963900"/>
      </dsp:txXfrm>
    </dsp:sp>
    <dsp:sp modelId="{EA4A5B24-0514-418B-80DE-D1E29E5B4D25}">
      <dsp:nvSpPr>
        <dsp:cNvPr id="0" name=""/>
        <dsp:cNvSpPr/>
      </dsp:nvSpPr>
      <dsp:spPr>
        <a:xfrm>
          <a:off x="537936" y="154598"/>
          <a:ext cx="7531113" cy="531360"/>
        </a:xfrm>
        <a:prstGeom prst="round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4658" tIns="0" rIns="284658" bIns="0" numCol="1" spcCol="1270" anchor="ctr" anchorCtr="0">
          <a:noAutofit/>
        </a:bodyPr>
        <a:lstStyle/>
        <a:p>
          <a:pPr marL="0" lvl="0" indent="0" algn="l" defTabSz="711200" rtl="0">
            <a:lnSpc>
              <a:spcPct val="90000"/>
            </a:lnSpc>
            <a:spcBef>
              <a:spcPct val="0"/>
            </a:spcBef>
            <a:spcAft>
              <a:spcPct val="35000"/>
            </a:spcAft>
            <a:buNone/>
          </a:pPr>
          <a:r>
            <a:rPr lang="es-CL" sz="1600" kern="1200" dirty="0"/>
            <a:t>1 Cartera Factoring </a:t>
          </a:r>
          <a:r>
            <a:rPr lang="es-CL" sz="1600" kern="1200" dirty="0" err="1"/>
            <a:t>Confirming</a:t>
          </a:r>
          <a:endParaRPr lang="es-CL" sz="1600" kern="1200" dirty="0"/>
        </a:p>
      </dsp:txBody>
      <dsp:txXfrm>
        <a:off x="563875" y="180537"/>
        <a:ext cx="7479235" cy="479482"/>
      </dsp:txXfrm>
    </dsp:sp>
    <dsp:sp modelId="{CE2E144D-D45C-4B5A-911C-0D4C474C9795}">
      <dsp:nvSpPr>
        <dsp:cNvPr id="0" name=""/>
        <dsp:cNvSpPr/>
      </dsp:nvSpPr>
      <dsp:spPr>
        <a:xfrm>
          <a:off x="0" y="1747058"/>
          <a:ext cx="10758734" cy="737100"/>
        </a:xfrm>
        <a:prstGeom prst="rect">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34997" tIns="374904" rIns="834997" bIns="128016" numCol="1" spcCol="1270" anchor="t" anchorCtr="0">
          <a:noAutofit/>
        </a:bodyPr>
        <a:lstStyle/>
        <a:p>
          <a:pPr marL="171450" lvl="1" indent="-171450" algn="l" defTabSz="800100" rtl="0">
            <a:lnSpc>
              <a:spcPct val="90000"/>
            </a:lnSpc>
            <a:spcBef>
              <a:spcPct val="0"/>
            </a:spcBef>
            <a:spcAft>
              <a:spcPct val="15000"/>
            </a:spcAft>
            <a:buChar char="•"/>
          </a:pPr>
          <a:r>
            <a:rPr lang="es-CL" sz="1800" kern="1200" dirty="0"/>
            <a:t>Este archivo contiene todo los negocios de </a:t>
          </a:r>
          <a:r>
            <a:rPr lang="es-CL" sz="1800" kern="1200" dirty="0" err="1"/>
            <a:t>Confirming</a:t>
          </a:r>
          <a:r>
            <a:rPr lang="es-CL" sz="1800" kern="1200" dirty="0"/>
            <a:t> generados. </a:t>
          </a:r>
        </a:p>
      </dsp:txBody>
      <dsp:txXfrm>
        <a:off x="0" y="1747058"/>
        <a:ext cx="10758734" cy="737100"/>
      </dsp:txXfrm>
    </dsp:sp>
    <dsp:sp modelId="{4855A5E6-6EC1-4880-8B9C-552BADF40F19}">
      <dsp:nvSpPr>
        <dsp:cNvPr id="0" name=""/>
        <dsp:cNvSpPr/>
      </dsp:nvSpPr>
      <dsp:spPr>
        <a:xfrm>
          <a:off x="537936" y="1481378"/>
          <a:ext cx="7531113" cy="531360"/>
        </a:xfrm>
        <a:prstGeom prst="round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4658" tIns="0" rIns="284658" bIns="0" numCol="1" spcCol="1270" anchor="ctr" anchorCtr="0">
          <a:noAutofit/>
        </a:bodyPr>
        <a:lstStyle/>
        <a:p>
          <a:pPr marL="0" lvl="0" indent="0" algn="l" defTabSz="800100" rtl="0">
            <a:lnSpc>
              <a:spcPct val="90000"/>
            </a:lnSpc>
            <a:spcBef>
              <a:spcPct val="0"/>
            </a:spcBef>
            <a:spcAft>
              <a:spcPct val="35000"/>
            </a:spcAft>
            <a:buNone/>
          </a:pPr>
          <a:r>
            <a:rPr lang="es-CL" sz="1800" kern="1200" dirty="0"/>
            <a:t>2 Flujo </a:t>
          </a:r>
          <a:r>
            <a:rPr lang="es-CL" sz="1800" kern="1200" dirty="0" err="1"/>
            <a:t>Confirming</a:t>
          </a:r>
          <a:endParaRPr lang="es-CL" sz="1800" kern="1200" dirty="0"/>
        </a:p>
      </dsp:txBody>
      <dsp:txXfrm>
        <a:off x="563875" y="1507317"/>
        <a:ext cx="7479235" cy="479482"/>
      </dsp:txXfrm>
    </dsp:sp>
    <dsp:sp modelId="{2EE04DB6-7CE9-427B-9028-A9A15DB2654F}">
      <dsp:nvSpPr>
        <dsp:cNvPr id="0" name=""/>
        <dsp:cNvSpPr/>
      </dsp:nvSpPr>
      <dsp:spPr>
        <a:xfrm>
          <a:off x="0" y="2847038"/>
          <a:ext cx="10758734" cy="737100"/>
        </a:xfrm>
        <a:prstGeom prst="rect">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34997" tIns="374904" rIns="834997" bIns="128016" numCol="1" spcCol="1270" anchor="t" anchorCtr="0">
          <a:noAutofit/>
        </a:bodyPr>
        <a:lstStyle/>
        <a:p>
          <a:pPr marL="171450" lvl="1" indent="-171450" algn="l" defTabSz="800100" rtl="0">
            <a:lnSpc>
              <a:spcPct val="90000"/>
            </a:lnSpc>
            <a:spcBef>
              <a:spcPct val="0"/>
            </a:spcBef>
            <a:spcAft>
              <a:spcPct val="15000"/>
            </a:spcAft>
            <a:buChar char="•"/>
          </a:pPr>
          <a:r>
            <a:rPr lang="es-CL" sz="1800" kern="1200" dirty="0"/>
            <a:t>Este archivo contiene todos los cliente con sus limites de crédito y saldo disponibles. </a:t>
          </a:r>
        </a:p>
      </dsp:txBody>
      <dsp:txXfrm>
        <a:off x="0" y="2847038"/>
        <a:ext cx="10758734" cy="737100"/>
      </dsp:txXfrm>
    </dsp:sp>
    <dsp:sp modelId="{0CE02D92-880B-4F2D-81BA-5EA42F689C6A}">
      <dsp:nvSpPr>
        <dsp:cNvPr id="0" name=""/>
        <dsp:cNvSpPr/>
      </dsp:nvSpPr>
      <dsp:spPr>
        <a:xfrm>
          <a:off x="537936" y="2581358"/>
          <a:ext cx="7531113" cy="531360"/>
        </a:xfrm>
        <a:prstGeom prst="round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4658" tIns="0" rIns="284658" bIns="0" numCol="1" spcCol="1270" anchor="ctr" anchorCtr="0">
          <a:noAutofit/>
        </a:bodyPr>
        <a:lstStyle/>
        <a:p>
          <a:pPr marL="0" lvl="0" indent="0" algn="l" defTabSz="800100" rtl="0">
            <a:lnSpc>
              <a:spcPct val="90000"/>
            </a:lnSpc>
            <a:spcBef>
              <a:spcPct val="0"/>
            </a:spcBef>
            <a:spcAft>
              <a:spcPct val="35000"/>
            </a:spcAft>
            <a:buNone/>
          </a:pPr>
          <a:r>
            <a:rPr lang="es-CL" sz="1800" kern="1200" dirty="0"/>
            <a:t>3 Líneas Cliente </a:t>
          </a:r>
          <a:r>
            <a:rPr lang="es-CL" sz="1800" kern="1200" dirty="0" err="1"/>
            <a:t>Confirming</a:t>
          </a:r>
          <a:endParaRPr lang="es-CL" sz="1800" kern="1200" dirty="0"/>
        </a:p>
      </dsp:txBody>
      <dsp:txXfrm>
        <a:off x="563875" y="2607297"/>
        <a:ext cx="7479235" cy="479482"/>
      </dsp:txXfrm>
    </dsp:sp>
    <dsp:sp modelId="{FC63A3EC-9C18-404C-B4DF-52D1CB78FC4C}">
      <dsp:nvSpPr>
        <dsp:cNvPr id="0" name=""/>
        <dsp:cNvSpPr/>
      </dsp:nvSpPr>
      <dsp:spPr>
        <a:xfrm>
          <a:off x="0" y="3947018"/>
          <a:ext cx="10758734" cy="963900"/>
        </a:xfrm>
        <a:prstGeom prst="rect">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34997" tIns="374904" rIns="834997" bIns="128016" numCol="1" spcCol="1270" anchor="t" anchorCtr="0">
          <a:noAutofit/>
        </a:bodyPr>
        <a:lstStyle/>
        <a:p>
          <a:pPr marL="171450" lvl="1" indent="-171450" algn="l" defTabSz="800100" rtl="0">
            <a:lnSpc>
              <a:spcPct val="90000"/>
            </a:lnSpc>
            <a:spcBef>
              <a:spcPct val="0"/>
            </a:spcBef>
            <a:spcAft>
              <a:spcPct val="15000"/>
            </a:spcAft>
            <a:buChar char="•"/>
          </a:pPr>
          <a:r>
            <a:rPr lang="es-CL" sz="1800" kern="1200" dirty="0"/>
            <a:t> Este archivo contiene los vencimientos de documentos ordenados por fecha de vencimiento.</a:t>
          </a:r>
        </a:p>
      </dsp:txBody>
      <dsp:txXfrm>
        <a:off x="0" y="3947018"/>
        <a:ext cx="10758734" cy="963900"/>
      </dsp:txXfrm>
    </dsp:sp>
    <dsp:sp modelId="{230F2970-A70E-4CCD-94AA-E073D6845844}">
      <dsp:nvSpPr>
        <dsp:cNvPr id="0" name=""/>
        <dsp:cNvSpPr/>
      </dsp:nvSpPr>
      <dsp:spPr>
        <a:xfrm>
          <a:off x="537936" y="3681338"/>
          <a:ext cx="7531113" cy="531360"/>
        </a:xfrm>
        <a:prstGeom prst="round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4658" tIns="0" rIns="284658" bIns="0" numCol="1" spcCol="1270" anchor="ctr" anchorCtr="0">
          <a:noAutofit/>
        </a:bodyPr>
        <a:lstStyle/>
        <a:p>
          <a:pPr marL="0" lvl="0" indent="0" algn="l" defTabSz="800100" rtl="0">
            <a:lnSpc>
              <a:spcPct val="90000"/>
            </a:lnSpc>
            <a:spcBef>
              <a:spcPct val="0"/>
            </a:spcBef>
            <a:spcAft>
              <a:spcPct val="35000"/>
            </a:spcAft>
            <a:buNone/>
          </a:pPr>
          <a:r>
            <a:rPr lang="es-CL" sz="1800" kern="1200" dirty="0"/>
            <a:t>4 Vencimientos</a:t>
          </a:r>
        </a:p>
      </dsp:txBody>
      <dsp:txXfrm>
        <a:off x="563875" y="3707277"/>
        <a:ext cx="7479235" cy="479482"/>
      </dsp:txXfrm>
    </dsp:sp>
    <dsp:sp modelId="{50CE2132-432B-4376-A5EC-79894E5A9CBD}">
      <dsp:nvSpPr>
        <dsp:cNvPr id="0" name=""/>
        <dsp:cNvSpPr/>
      </dsp:nvSpPr>
      <dsp:spPr>
        <a:xfrm>
          <a:off x="0" y="5273798"/>
          <a:ext cx="10758734" cy="453600"/>
        </a:xfrm>
        <a:prstGeom prst="rect">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BB3611E-AFF6-4235-A516-F7FCB825A222}">
      <dsp:nvSpPr>
        <dsp:cNvPr id="0" name=""/>
        <dsp:cNvSpPr/>
      </dsp:nvSpPr>
      <dsp:spPr>
        <a:xfrm>
          <a:off x="537936" y="5008118"/>
          <a:ext cx="7531113" cy="531360"/>
        </a:xfrm>
        <a:prstGeom prst="round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4658" tIns="0" rIns="284658" bIns="0" numCol="1" spcCol="1270" anchor="ctr" anchorCtr="0">
          <a:noAutofit/>
        </a:bodyPr>
        <a:lstStyle/>
        <a:p>
          <a:pPr marL="0" lvl="0" indent="0" algn="l" defTabSz="800100" rtl="0">
            <a:lnSpc>
              <a:spcPct val="90000"/>
            </a:lnSpc>
            <a:spcBef>
              <a:spcPct val="0"/>
            </a:spcBef>
            <a:spcAft>
              <a:spcPct val="35000"/>
            </a:spcAft>
            <a:buNone/>
          </a:pPr>
          <a:endParaRPr lang="es-CL" sz="1800" kern="1200" dirty="0"/>
        </a:p>
      </dsp:txBody>
      <dsp:txXfrm>
        <a:off x="563875" y="5034057"/>
        <a:ext cx="7479235" cy="479482"/>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4CA880B-65CF-4834-A151-E37E92E9E20C}">
      <dsp:nvSpPr>
        <dsp:cNvPr id="0" name=""/>
        <dsp:cNvSpPr/>
      </dsp:nvSpPr>
      <dsp:spPr>
        <a:xfrm>
          <a:off x="0" y="286044"/>
          <a:ext cx="10758734" cy="684450"/>
        </a:xfrm>
        <a:prstGeom prst="round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rtl="0">
            <a:lnSpc>
              <a:spcPct val="90000"/>
            </a:lnSpc>
            <a:spcBef>
              <a:spcPct val="0"/>
            </a:spcBef>
            <a:spcAft>
              <a:spcPct val="35000"/>
            </a:spcAft>
            <a:buNone/>
          </a:pPr>
          <a:r>
            <a:rPr lang="es-CL" sz="3000" kern="1200" dirty="0"/>
            <a:t>11. Resumen Ejecutivo </a:t>
          </a:r>
          <a:r>
            <a:rPr lang="es-CL" sz="3000" kern="1200" dirty="0" err="1"/>
            <a:t>Confirming</a:t>
          </a:r>
          <a:r>
            <a:rPr lang="es-CL" sz="3000" kern="1200" dirty="0"/>
            <a:t> </a:t>
          </a:r>
        </a:p>
      </dsp:txBody>
      <dsp:txXfrm>
        <a:off x="33412" y="319456"/>
        <a:ext cx="10691910" cy="617626"/>
      </dsp:txXfrm>
    </dsp:sp>
    <dsp:sp modelId="{BD833195-F553-4C8C-BF2C-8ABB0AFF8372}">
      <dsp:nvSpPr>
        <dsp:cNvPr id="0" name=""/>
        <dsp:cNvSpPr/>
      </dsp:nvSpPr>
      <dsp:spPr>
        <a:xfrm>
          <a:off x="0" y="1067486"/>
          <a:ext cx="10758734" cy="684450"/>
        </a:xfrm>
        <a:prstGeom prst="round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rtl="0">
            <a:lnSpc>
              <a:spcPct val="90000"/>
            </a:lnSpc>
            <a:spcBef>
              <a:spcPct val="0"/>
            </a:spcBef>
            <a:spcAft>
              <a:spcPct val="35000"/>
            </a:spcAft>
            <a:buNone/>
          </a:pPr>
          <a:r>
            <a:rPr lang="es-CL" sz="3000" kern="1200" dirty="0"/>
            <a:t>12. Trencito </a:t>
          </a:r>
          <a:r>
            <a:rPr lang="es-CL" sz="3000" kern="1200" dirty="0" err="1"/>
            <a:t>Confirming</a:t>
          </a:r>
          <a:r>
            <a:rPr lang="es-CL" sz="3000" kern="1200" dirty="0"/>
            <a:t> </a:t>
          </a:r>
        </a:p>
      </dsp:txBody>
      <dsp:txXfrm>
        <a:off x="33412" y="1100898"/>
        <a:ext cx="10691910" cy="617626"/>
      </dsp:txXfrm>
    </dsp:sp>
    <dsp:sp modelId="{643410FC-3D11-41B8-925A-83BCE9B88C83}">
      <dsp:nvSpPr>
        <dsp:cNvPr id="0" name=""/>
        <dsp:cNvSpPr/>
      </dsp:nvSpPr>
      <dsp:spPr>
        <a:xfrm>
          <a:off x="0" y="1848728"/>
          <a:ext cx="10758734" cy="684450"/>
        </a:xfrm>
        <a:prstGeom prst="round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rtl="0">
            <a:lnSpc>
              <a:spcPct val="90000"/>
            </a:lnSpc>
            <a:spcBef>
              <a:spcPct val="0"/>
            </a:spcBef>
            <a:spcAft>
              <a:spcPct val="35000"/>
            </a:spcAft>
            <a:buNone/>
          </a:pPr>
          <a:r>
            <a:rPr lang="es-CL" sz="3000" kern="1200" dirty="0"/>
            <a:t>13. Ficha </a:t>
          </a:r>
          <a:r>
            <a:rPr lang="es-CL" sz="3000" kern="1200" dirty="0" err="1"/>
            <a:t>Confirming</a:t>
          </a:r>
          <a:r>
            <a:rPr lang="es-CL" sz="3000" kern="1200" dirty="0"/>
            <a:t>- Resultados MIS- Resumen Banco</a:t>
          </a:r>
        </a:p>
      </dsp:txBody>
      <dsp:txXfrm>
        <a:off x="33412" y="1882140"/>
        <a:ext cx="10691910" cy="617626"/>
      </dsp:txXfrm>
    </dsp:sp>
    <dsp:sp modelId="{95589E58-DFFF-43AD-B736-28B79B41657B}">
      <dsp:nvSpPr>
        <dsp:cNvPr id="0" name=""/>
        <dsp:cNvSpPr/>
      </dsp:nvSpPr>
      <dsp:spPr>
        <a:xfrm>
          <a:off x="0" y="2665244"/>
          <a:ext cx="10758734" cy="684450"/>
        </a:xfrm>
        <a:prstGeom prst="round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rtl="0">
            <a:lnSpc>
              <a:spcPct val="90000"/>
            </a:lnSpc>
            <a:spcBef>
              <a:spcPct val="0"/>
            </a:spcBef>
            <a:spcAft>
              <a:spcPct val="35000"/>
            </a:spcAft>
            <a:buNone/>
          </a:pPr>
          <a:r>
            <a:rPr lang="es-CL" sz="3000" kern="1200" dirty="0"/>
            <a:t>14. Ficha </a:t>
          </a:r>
          <a:r>
            <a:rPr lang="es-CL" sz="3000" kern="1200" dirty="0" err="1"/>
            <a:t>Confirming</a:t>
          </a:r>
          <a:r>
            <a:rPr lang="es-CL" sz="3000" kern="1200" dirty="0"/>
            <a:t>- Resultados MIS- Resumen por Cliente</a:t>
          </a:r>
        </a:p>
      </dsp:txBody>
      <dsp:txXfrm>
        <a:off x="33412" y="2698656"/>
        <a:ext cx="10691910" cy="617626"/>
      </dsp:txXfrm>
    </dsp:sp>
    <dsp:sp modelId="{71C4DACA-1AFC-44A5-80FC-C4B1CEA1A080}">
      <dsp:nvSpPr>
        <dsp:cNvPr id="0" name=""/>
        <dsp:cNvSpPr/>
      </dsp:nvSpPr>
      <dsp:spPr>
        <a:xfrm>
          <a:off x="0" y="3361758"/>
          <a:ext cx="10758734" cy="684450"/>
        </a:xfrm>
        <a:prstGeom prst="round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rtl="0">
            <a:lnSpc>
              <a:spcPct val="90000"/>
            </a:lnSpc>
            <a:spcBef>
              <a:spcPct val="0"/>
            </a:spcBef>
            <a:spcAft>
              <a:spcPct val="35000"/>
            </a:spcAft>
            <a:buNone/>
          </a:pPr>
          <a:r>
            <a:rPr lang="es-CL" sz="3000" kern="1200" dirty="0"/>
            <a:t>15. Variación Acumulada del Margen </a:t>
          </a:r>
        </a:p>
      </dsp:txBody>
      <dsp:txXfrm>
        <a:off x="33412" y="3395170"/>
        <a:ext cx="10691910" cy="617626"/>
      </dsp:txXfrm>
    </dsp:sp>
    <dsp:sp modelId="{144A9072-813F-438C-8D79-D409EE960298}">
      <dsp:nvSpPr>
        <dsp:cNvPr id="0" name=""/>
        <dsp:cNvSpPr/>
      </dsp:nvSpPr>
      <dsp:spPr>
        <a:xfrm>
          <a:off x="0" y="4132608"/>
          <a:ext cx="10758734" cy="684450"/>
        </a:xfrm>
        <a:prstGeom prst="round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rtl="0">
            <a:lnSpc>
              <a:spcPct val="90000"/>
            </a:lnSpc>
            <a:spcBef>
              <a:spcPct val="0"/>
            </a:spcBef>
            <a:spcAft>
              <a:spcPct val="35000"/>
            </a:spcAft>
            <a:buNone/>
          </a:pPr>
          <a:r>
            <a:rPr lang="es-CL" sz="3000" kern="1200" dirty="0"/>
            <a:t>16. Vista Gestión Ejecutivos </a:t>
          </a:r>
        </a:p>
      </dsp:txBody>
      <dsp:txXfrm>
        <a:off x="33412" y="4166020"/>
        <a:ext cx="10691910" cy="617626"/>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B64FBE2-D8E3-4BCD-B876-2ADC613F16E8}">
      <dsp:nvSpPr>
        <dsp:cNvPr id="0" name=""/>
        <dsp:cNvSpPr/>
      </dsp:nvSpPr>
      <dsp:spPr>
        <a:xfrm>
          <a:off x="0" y="170614"/>
          <a:ext cx="10758734" cy="410669"/>
        </a:xfrm>
        <a:prstGeom prst="round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rtl="0">
            <a:lnSpc>
              <a:spcPct val="90000"/>
            </a:lnSpc>
            <a:spcBef>
              <a:spcPct val="0"/>
            </a:spcBef>
            <a:spcAft>
              <a:spcPct val="35000"/>
            </a:spcAft>
            <a:buNone/>
          </a:pPr>
          <a:r>
            <a:rPr lang="es-CL" sz="1800" kern="1200" dirty="0"/>
            <a:t>5. </a:t>
          </a:r>
          <a:r>
            <a:rPr lang="es-CL" sz="1800" kern="1200" dirty="0" err="1"/>
            <a:t>Feedback</a:t>
          </a:r>
          <a:r>
            <a:rPr lang="es-CL" sz="1800" kern="1200" dirty="0"/>
            <a:t> de Financiamientos del día</a:t>
          </a:r>
        </a:p>
      </dsp:txBody>
      <dsp:txXfrm>
        <a:off x="20047" y="190661"/>
        <a:ext cx="10718640" cy="370575"/>
      </dsp:txXfrm>
    </dsp:sp>
    <dsp:sp modelId="{52D1E573-9805-492A-A31E-B8D28E0CEB40}">
      <dsp:nvSpPr>
        <dsp:cNvPr id="0" name=""/>
        <dsp:cNvSpPr/>
      </dsp:nvSpPr>
      <dsp:spPr>
        <a:xfrm>
          <a:off x="0" y="581284"/>
          <a:ext cx="10758734" cy="6334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1590" tIns="22860" rIns="128016" bIns="22860" numCol="1" spcCol="1270" anchor="t" anchorCtr="0">
          <a:noAutofit/>
        </a:bodyPr>
        <a:lstStyle/>
        <a:p>
          <a:pPr marL="114300" lvl="1" indent="-114300" algn="l" defTabSz="622300" rtl="0">
            <a:lnSpc>
              <a:spcPct val="90000"/>
            </a:lnSpc>
            <a:spcBef>
              <a:spcPct val="0"/>
            </a:spcBef>
            <a:spcAft>
              <a:spcPct val="20000"/>
            </a:spcAft>
            <a:buChar char="•"/>
          </a:pPr>
          <a:r>
            <a:rPr lang="es-CL" sz="1400" kern="1200" dirty="0"/>
            <a:t>Este Informe contiene todos los financiamientos del día, se encuentra habilitado para todas las empresas. </a:t>
          </a:r>
        </a:p>
        <a:p>
          <a:pPr marL="114300" lvl="1" indent="-114300" algn="l" defTabSz="622300" rtl="0">
            <a:lnSpc>
              <a:spcPct val="90000"/>
            </a:lnSpc>
            <a:spcBef>
              <a:spcPct val="0"/>
            </a:spcBef>
            <a:spcAft>
              <a:spcPct val="20000"/>
            </a:spcAft>
            <a:buChar char="•"/>
          </a:pPr>
          <a:r>
            <a:rPr lang="es-CL" sz="1400" kern="1200"/>
            <a:t>Obs: CIAL Alimentos lo está ocupando, pero pueden ser más empresas, como es una opción disponible no tenemos como confirmar quien descarga el archivo.</a:t>
          </a:r>
          <a:endParaRPr lang="es-CL" sz="1400" kern="1200" dirty="0"/>
        </a:p>
      </dsp:txBody>
      <dsp:txXfrm>
        <a:off x="0" y="581284"/>
        <a:ext cx="10758734" cy="633420"/>
      </dsp:txXfrm>
    </dsp:sp>
    <dsp:sp modelId="{D3FFC2E3-1D4D-4AC6-A18D-16ED4D80A51C}">
      <dsp:nvSpPr>
        <dsp:cNvPr id="0" name=""/>
        <dsp:cNvSpPr/>
      </dsp:nvSpPr>
      <dsp:spPr>
        <a:xfrm>
          <a:off x="0" y="1214704"/>
          <a:ext cx="10758734" cy="410669"/>
        </a:xfrm>
        <a:prstGeom prst="round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rtl="0">
            <a:lnSpc>
              <a:spcPct val="90000"/>
            </a:lnSpc>
            <a:spcBef>
              <a:spcPct val="0"/>
            </a:spcBef>
            <a:spcAft>
              <a:spcPct val="35000"/>
            </a:spcAft>
            <a:buNone/>
          </a:pPr>
          <a:r>
            <a:rPr lang="es-CL" sz="1800" kern="1200" dirty="0"/>
            <a:t>6. Detalle de Documentos</a:t>
          </a:r>
        </a:p>
      </dsp:txBody>
      <dsp:txXfrm>
        <a:off x="20047" y="1234751"/>
        <a:ext cx="10718640" cy="370575"/>
      </dsp:txXfrm>
    </dsp:sp>
    <dsp:sp modelId="{247F933B-6CF5-40C3-AF2D-96E99AF2EA52}">
      <dsp:nvSpPr>
        <dsp:cNvPr id="0" name=""/>
        <dsp:cNvSpPr/>
      </dsp:nvSpPr>
      <dsp:spPr>
        <a:xfrm>
          <a:off x="0" y="1625374"/>
          <a:ext cx="10758734" cy="8010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1590" tIns="22860" rIns="128016" bIns="22860" numCol="1" spcCol="1270" anchor="t" anchorCtr="0">
          <a:noAutofit/>
        </a:bodyPr>
        <a:lstStyle/>
        <a:p>
          <a:pPr marL="114300" lvl="1" indent="-114300" algn="l" defTabSz="622300" rtl="0">
            <a:lnSpc>
              <a:spcPct val="90000"/>
            </a:lnSpc>
            <a:spcBef>
              <a:spcPct val="0"/>
            </a:spcBef>
            <a:spcAft>
              <a:spcPct val="20000"/>
            </a:spcAft>
            <a:buChar char="•"/>
          </a:pPr>
          <a:r>
            <a:rPr lang="es-CL" sz="1400" kern="1200" dirty="0"/>
            <a:t> Este Informe contiene el detalle de los documentos a pago de la nómina buscada, los cuales pueden ser de documentos financiados (Pagos de cesiones) y no financiados (Pagos de Proveedores). </a:t>
          </a:r>
        </a:p>
        <a:p>
          <a:pPr marL="114300" lvl="1" indent="-114300" algn="l" defTabSz="622300" rtl="0">
            <a:lnSpc>
              <a:spcPct val="90000"/>
            </a:lnSpc>
            <a:spcBef>
              <a:spcPct val="0"/>
            </a:spcBef>
            <a:spcAft>
              <a:spcPct val="20000"/>
            </a:spcAft>
            <a:buChar char="•"/>
          </a:pPr>
          <a:r>
            <a:rPr lang="es-CL" sz="1400" kern="1200"/>
            <a:t>Obs: El grupo Holcim lo ocupa cuando necesita revisar el detalle de lo que debe pagar, pero al igual que lo comentado anteriormente, no tenemos como confirmar que otras empresas los descargan.</a:t>
          </a:r>
          <a:endParaRPr lang="es-CL" sz="1400" kern="1200" dirty="0"/>
        </a:p>
      </dsp:txBody>
      <dsp:txXfrm>
        <a:off x="0" y="1625374"/>
        <a:ext cx="10758734" cy="801090"/>
      </dsp:txXfrm>
    </dsp:sp>
    <dsp:sp modelId="{54CA880B-65CF-4834-A151-E37E92E9E20C}">
      <dsp:nvSpPr>
        <dsp:cNvPr id="0" name=""/>
        <dsp:cNvSpPr/>
      </dsp:nvSpPr>
      <dsp:spPr>
        <a:xfrm>
          <a:off x="0" y="2482813"/>
          <a:ext cx="10758734" cy="410669"/>
        </a:xfrm>
        <a:prstGeom prst="round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rtl="0">
            <a:lnSpc>
              <a:spcPct val="90000"/>
            </a:lnSpc>
            <a:spcBef>
              <a:spcPct val="0"/>
            </a:spcBef>
            <a:spcAft>
              <a:spcPct val="35000"/>
            </a:spcAft>
            <a:buNone/>
          </a:pPr>
          <a:r>
            <a:rPr lang="es-CL" sz="1800" kern="1200" dirty="0"/>
            <a:t>7. Descarga Archivo Unificado </a:t>
          </a:r>
        </a:p>
      </dsp:txBody>
      <dsp:txXfrm>
        <a:off x="20047" y="2502860"/>
        <a:ext cx="10718640" cy="370575"/>
      </dsp:txXfrm>
    </dsp:sp>
    <dsp:sp modelId="{F9FF1C6F-1DB7-4E9B-96B4-FCE89D5795B3}">
      <dsp:nvSpPr>
        <dsp:cNvPr id="0" name=""/>
        <dsp:cNvSpPr/>
      </dsp:nvSpPr>
      <dsp:spPr>
        <a:xfrm>
          <a:off x="0" y="2951826"/>
          <a:ext cx="10758734" cy="6334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1590" tIns="22860" rIns="128016" bIns="22860" numCol="1" spcCol="1270" anchor="t" anchorCtr="0">
          <a:noAutofit/>
        </a:bodyPr>
        <a:lstStyle/>
        <a:p>
          <a:pPr marL="114300" lvl="1" indent="-114300" algn="l" defTabSz="622300" rtl="0">
            <a:lnSpc>
              <a:spcPct val="90000"/>
            </a:lnSpc>
            <a:spcBef>
              <a:spcPct val="0"/>
            </a:spcBef>
            <a:spcAft>
              <a:spcPct val="20000"/>
            </a:spcAft>
            <a:buChar char="•"/>
          </a:pPr>
          <a:r>
            <a:rPr lang="es-CL" sz="1400" kern="1200" dirty="0"/>
            <a:t>Este Informe contiene el detalle de los documentos a pago de la nómina buscada (financiados y no financiados).  </a:t>
          </a:r>
        </a:p>
        <a:p>
          <a:pPr marL="114300" lvl="1" indent="-114300" algn="l" defTabSz="622300" rtl="0">
            <a:lnSpc>
              <a:spcPct val="90000"/>
            </a:lnSpc>
            <a:spcBef>
              <a:spcPct val="0"/>
            </a:spcBef>
            <a:spcAft>
              <a:spcPct val="20000"/>
            </a:spcAft>
            <a:buChar char="•"/>
          </a:pPr>
          <a:r>
            <a:rPr lang="es-CL" sz="1400" kern="1200" dirty="0" err="1"/>
            <a:t>Obs</a:t>
          </a:r>
          <a:r>
            <a:rPr lang="es-CL" sz="1400" kern="1200" dirty="0"/>
            <a:t>: Esta descarga se visualiza en las empresas que poseen el flujo de Carga directa (</a:t>
          </a:r>
          <a:r>
            <a:rPr lang="es-CL" sz="1400" kern="1200" dirty="0" err="1"/>
            <a:t>Nro</a:t>
          </a:r>
          <a:r>
            <a:rPr lang="es-CL" sz="1400" kern="1200" dirty="0"/>
            <a:t> de referencia en lotes: Nestlé, </a:t>
          </a:r>
          <a:r>
            <a:rPr lang="es-CL" sz="1400" kern="1200" dirty="0" err="1"/>
            <a:t>Glencore</a:t>
          </a:r>
          <a:r>
            <a:rPr lang="es-CL" sz="1400" kern="1200" dirty="0"/>
            <a:t>, </a:t>
          </a:r>
          <a:r>
            <a:rPr lang="es-CL" sz="1400" kern="1200" dirty="0" err="1"/>
            <a:t>etc</a:t>
          </a:r>
          <a:r>
            <a:rPr lang="es-CL" sz="1400" kern="1200" dirty="0"/>
            <a:t>), </a:t>
          </a:r>
        </a:p>
      </dsp:txBody>
      <dsp:txXfrm>
        <a:off x="0" y="2951826"/>
        <a:ext cx="10758734" cy="633420"/>
      </dsp:txXfrm>
    </dsp:sp>
    <dsp:sp modelId="{BD833195-F553-4C8C-BF2C-8ABB0AFF8372}">
      <dsp:nvSpPr>
        <dsp:cNvPr id="0" name=""/>
        <dsp:cNvSpPr/>
      </dsp:nvSpPr>
      <dsp:spPr>
        <a:xfrm>
          <a:off x="0" y="3557260"/>
          <a:ext cx="10758734" cy="410669"/>
        </a:xfrm>
        <a:prstGeom prst="round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rtl="0">
            <a:lnSpc>
              <a:spcPct val="90000"/>
            </a:lnSpc>
            <a:spcBef>
              <a:spcPct val="0"/>
            </a:spcBef>
            <a:spcAft>
              <a:spcPct val="35000"/>
            </a:spcAft>
            <a:buNone/>
          </a:pPr>
          <a:r>
            <a:rPr lang="es-CL" sz="1800" kern="1200" dirty="0"/>
            <a:t>8. </a:t>
          </a:r>
          <a:r>
            <a:rPr lang="es-CL" sz="1800" kern="1200" dirty="0" err="1"/>
            <a:t>Feedback</a:t>
          </a:r>
          <a:r>
            <a:rPr lang="es-CL" sz="1800" kern="1200" dirty="0"/>
            <a:t> Cementos </a:t>
          </a:r>
          <a:r>
            <a:rPr lang="es-CL" sz="1800" kern="1200" dirty="0" err="1"/>
            <a:t>Bio</a:t>
          </a:r>
          <a:r>
            <a:rPr lang="es-CL" sz="1800" kern="1200" dirty="0"/>
            <a:t> </a:t>
          </a:r>
          <a:r>
            <a:rPr lang="es-CL" sz="1800" kern="1200" dirty="0" err="1"/>
            <a:t>Bio</a:t>
          </a:r>
          <a:endParaRPr lang="es-CL" sz="1800" kern="1200" dirty="0"/>
        </a:p>
      </dsp:txBody>
      <dsp:txXfrm>
        <a:off x="20047" y="3577307"/>
        <a:ext cx="10718640" cy="370575"/>
      </dsp:txXfrm>
    </dsp:sp>
    <dsp:sp modelId="{FFAEAC12-18CA-4E89-85DE-F88E288BECEF}">
      <dsp:nvSpPr>
        <dsp:cNvPr id="0" name=""/>
        <dsp:cNvSpPr/>
      </dsp:nvSpPr>
      <dsp:spPr>
        <a:xfrm>
          <a:off x="0" y="4002322"/>
          <a:ext cx="10758734" cy="4098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1590" tIns="22860" rIns="128016" bIns="22860" numCol="1" spcCol="1270" anchor="t" anchorCtr="0">
          <a:noAutofit/>
        </a:bodyPr>
        <a:lstStyle/>
        <a:p>
          <a:pPr marL="114300" lvl="1" indent="-114300" algn="l" defTabSz="622300" rtl="0">
            <a:lnSpc>
              <a:spcPct val="90000"/>
            </a:lnSpc>
            <a:spcBef>
              <a:spcPct val="0"/>
            </a:spcBef>
            <a:spcAft>
              <a:spcPct val="20000"/>
            </a:spcAft>
            <a:buChar char="•"/>
          </a:pPr>
          <a:r>
            <a:rPr lang="es-CL" sz="1400" kern="1200" dirty="0"/>
            <a:t>Este informe contiene información de los documentos financiados y no financiados pagados en una fecha, se envía al cliente cuando se realiza el pago en el Banco, aunque está disponible para su descarga desde la generación de la nómina en el portal.</a:t>
          </a:r>
        </a:p>
      </dsp:txBody>
      <dsp:txXfrm>
        <a:off x="0" y="4002322"/>
        <a:ext cx="10758734" cy="409860"/>
      </dsp:txXfrm>
    </dsp:sp>
    <dsp:sp modelId="{643410FC-3D11-41B8-925A-83BCE9B88C83}">
      <dsp:nvSpPr>
        <dsp:cNvPr id="0" name=""/>
        <dsp:cNvSpPr/>
      </dsp:nvSpPr>
      <dsp:spPr>
        <a:xfrm>
          <a:off x="0" y="4427088"/>
          <a:ext cx="10758734" cy="410669"/>
        </a:xfrm>
        <a:prstGeom prst="round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rtl="0">
            <a:lnSpc>
              <a:spcPct val="90000"/>
            </a:lnSpc>
            <a:spcBef>
              <a:spcPct val="0"/>
            </a:spcBef>
            <a:spcAft>
              <a:spcPct val="35000"/>
            </a:spcAft>
            <a:buNone/>
          </a:pPr>
          <a:r>
            <a:rPr lang="es-CL" sz="1800" kern="1200" dirty="0"/>
            <a:t>9. </a:t>
          </a:r>
          <a:r>
            <a:rPr lang="es-CL" sz="1800" kern="1200" dirty="0" err="1"/>
            <a:t>Feedback</a:t>
          </a:r>
          <a:r>
            <a:rPr lang="es-CL" sz="1800" kern="1200" dirty="0"/>
            <a:t> </a:t>
          </a:r>
          <a:r>
            <a:rPr lang="es-CL" sz="1800" kern="1200" dirty="0" err="1"/>
            <a:t>Agunsa</a:t>
          </a:r>
          <a:r>
            <a:rPr lang="es-CL" sz="1800" kern="1200" dirty="0"/>
            <a:t> </a:t>
          </a:r>
        </a:p>
      </dsp:txBody>
      <dsp:txXfrm>
        <a:off x="20047" y="4447135"/>
        <a:ext cx="10718640" cy="370575"/>
      </dsp:txXfrm>
    </dsp:sp>
    <dsp:sp modelId="{3D307066-3B4F-495B-960B-7353D7C68756}">
      <dsp:nvSpPr>
        <dsp:cNvPr id="0" name=""/>
        <dsp:cNvSpPr/>
      </dsp:nvSpPr>
      <dsp:spPr>
        <a:xfrm>
          <a:off x="0" y="4865997"/>
          <a:ext cx="10758734" cy="4098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1590" tIns="22860" rIns="128016" bIns="22860" numCol="1" spcCol="1270" anchor="t" anchorCtr="0">
          <a:noAutofit/>
        </a:bodyPr>
        <a:lstStyle/>
        <a:p>
          <a:pPr marL="114300" lvl="1" indent="-114300" algn="l" defTabSz="622300" rtl="0">
            <a:lnSpc>
              <a:spcPct val="90000"/>
            </a:lnSpc>
            <a:spcBef>
              <a:spcPct val="0"/>
            </a:spcBef>
            <a:spcAft>
              <a:spcPct val="20000"/>
            </a:spcAft>
            <a:buChar char="•"/>
          </a:pPr>
          <a:r>
            <a:rPr lang="es-CL" sz="1400" kern="1200" dirty="0"/>
            <a:t>Este </a:t>
          </a:r>
          <a:r>
            <a:rPr lang="es-CL" sz="1400" kern="1200" dirty="0" err="1"/>
            <a:t>feedback</a:t>
          </a:r>
          <a:r>
            <a:rPr lang="es-CL" sz="1400" kern="1200" dirty="0"/>
            <a:t> al igual que el anterior también contiene información de los documentos financiados y no financiados pagados en una fecha y está disponible para su descarga desde la generación de la nómina en el portal.</a:t>
          </a:r>
        </a:p>
      </dsp:txBody>
      <dsp:txXfrm>
        <a:off x="0" y="4865997"/>
        <a:ext cx="10758734" cy="40986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8D6CD82-9AF8-4F48-8BAB-38FE23ECAA90}">
      <dsp:nvSpPr>
        <dsp:cNvPr id="0" name=""/>
        <dsp:cNvSpPr/>
      </dsp:nvSpPr>
      <dsp:spPr>
        <a:xfrm>
          <a:off x="0" y="59785"/>
          <a:ext cx="10758734" cy="638819"/>
        </a:xfrm>
        <a:prstGeom prst="round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rtl="0">
            <a:lnSpc>
              <a:spcPct val="90000"/>
            </a:lnSpc>
            <a:spcBef>
              <a:spcPct val="0"/>
            </a:spcBef>
            <a:spcAft>
              <a:spcPct val="35000"/>
            </a:spcAft>
            <a:buNone/>
          </a:pPr>
          <a:r>
            <a:rPr lang="es-CL" sz="2800" kern="1200" dirty="0"/>
            <a:t>10. Comprobante de Calculo de Financiamiento</a:t>
          </a:r>
        </a:p>
      </dsp:txBody>
      <dsp:txXfrm>
        <a:off x="31185" y="90970"/>
        <a:ext cx="10696364" cy="576449"/>
      </dsp:txXfrm>
    </dsp:sp>
    <dsp:sp modelId="{2FD03BEA-836A-4BFA-BF25-0A2556A88224}">
      <dsp:nvSpPr>
        <dsp:cNvPr id="0" name=""/>
        <dsp:cNvSpPr/>
      </dsp:nvSpPr>
      <dsp:spPr>
        <a:xfrm>
          <a:off x="0" y="779245"/>
          <a:ext cx="10758734" cy="638819"/>
        </a:xfrm>
        <a:prstGeom prst="round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rtl="0">
            <a:lnSpc>
              <a:spcPct val="90000"/>
            </a:lnSpc>
            <a:spcBef>
              <a:spcPct val="0"/>
            </a:spcBef>
            <a:spcAft>
              <a:spcPct val="35000"/>
            </a:spcAft>
            <a:buNone/>
          </a:pPr>
          <a:r>
            <a:rPr lang="es-CL" sz="2800" kern="1200" dirty="0"/>
            <a:t>17. </a:t>
          </a:r>
          <a:r>
            <a:rPr lang="es-CL" sz="2800" kern="1200" dirty="0" err="1"/>
            <a:t>Cartola</a:t>
          </a:r>
          <a:r>
            <a:rPr lang="es-CL" sz="2800" kern="1200" dirty="0"/>
            <a:t> de Reparto </a:t>
          </a:r>
        </a:p>
      </dsp:txBody>
      <dsp:txXfrm>
        <a:off x="31185" y="810430"/>
        <a:ext cx="10696364" cy="576449"/>
      </dsp:txXfrm>
    </dsp:sp>
    <dsp:sp modelId="{45B53818-0F15-4624-A3B2-DCBADB446ED5}">
      <dsp:nvSpPr>
        <dsp:cNvPr id="0" name=""/>
        <dsp:cNvSpPr/>
      </dsp:nvSpPr>
      <dsp:spPr>
        <a:xfrm>
          <a:off x="0" y="1498705"/>
          <a:ext cx="10758734" cy="638819"/>
        </a:xfrm>
        <a:prstGeom prst="round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rtl="0">
            <a:lnSpc>
              <a:spcPct val="90000"/>
            </a:lnSpc>
            <a:spcBef>
              <a:spcPct val="0"/>
            </a:spcBef>
            <a:spcAft>
              <a:spcPct val="35000"/>
            </a:spcAft>
            <a:buNone/>
          </a:pPr>
          <a:r>
            <a:rPr lang="es-CL" sz="2800" kern="1200" dirty="0"/>
            <a:t>18. Detalle del Reparto (Monto / Plazo)</a:t>
          </a:r>
        </a:p>
      </dsp:txBody>
      <dsp:txXfrm>
        <a:off x="31185" y="1529890"/>
        <a:ext cx="10696364" cy="576449"/>
      </dsp:txXfrm>
    </dsp:sp>
    <dsp:sp modelId="{7DC63EFF-F22B-4C8C-805D-36801EBB85DC}">
      <dsp:nvSpPr>
        <dsp:cNvPr id="0" name=""/>
        <dsp:cNvSpPr/>
      </dsp:nvSpPr>
      <dsp:spPr>
        <a:xfrm>
          <a:off x="0" y="2218165"/>
          <a:ext cx="10758734" cy="638819"/>
        </a:xfrm>
        <a:prstGeom prst="round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rtl="0">
            <a:lnSpc>
              <a:spcPct val="90000"/>
            </a:lnSpc>
            <a:spcBef>
              <a:spcPct val="0"/>
            </a:spcBef>
            <a:spcAft>
              <a:spcPct val="35000"/>
            </a:spcAft>
            <a:buNone/>
          </a:pPr>
          <a:endParaRPr lang="es-CL" sz="2800" kern="1200" dirty="0"/>
        </a:p>
      </dsp:txBody>
      <dsp:txXfrm>
        <a:off x="31185" y="2249350"/>
        <a:ext cx="10696364" cy="576449"/>
      </dsp:txXfrm>
    </dsp:sp>
    <dsp:sp modelId="{C0E307F8-AE87-4AAE-B36E-B40E63C3AAA5}">
      <dsp:nvSpPr>
        <dsp:cNvPr id="0" name=""/>
        <dsp:cNvSpPr/>
      </dsp:nvSpPr>
      <dsp:spPr>
        <a:xfrm>
          <a:off x="0" y="2937625"/>
          <a:ext cx="10758734" cy="638819"/>
        </a:xfrm>
        <a:prstGeom prst="round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rtl="0">
            <a:lnSpc>
              <a:spcPct val="90000"/>
            </a:lnSpc>
            <a:spcBef>
              <a:spcPct val="0"/>
            </a:spcBef>
            <a:spcAft>
              <a:spcPct val="35000"/>
            </a:spcAft>
            <a:buNone/>
          </a:pPr>
          <a:endParaRPr lang="es-CL" sz="2800" kern="1200" dirty="0"/>
        </a:p>
      </dsp:txBody>
      <dsp:txXfrm>
        <a:off x="31185" y="2968810"/>
        <a:ext cx="10696364" cy="576449"/>
      </dsp:txXfrm>
    </dsp:sp>
    <dsp:sp modelId="{55F4872C-F392-478F-93D3-E8C9E0D31EE1}">
      <dsp:nvSpPr>
        <dsp:cNvPr id="0" name=""/>
        <dsp:cNvSpPr/>
      </dsp:nvSpPr>
      <dsp:spPr>
        <a:xfrm>
          <a:off x="0" y="3657085"/>
          <a:ext cx="10758734" cy="638819"/>
        </a:xfrm>
        <a:prstGeom prst="round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rtl="0">
            <a:lnSpc>
              <a:spcPct val="90000"/>
            </a:lnSpc>
            <a:spcBef>
              <a:spcPct val="0"/>
            </a:spcBef>
            <a:spcAft>
              <a:spcPct val="35000"/>
            </a:spcAft>
            <a:buNone/>
          </a:pPr>
          <a:endParaRPr lang="es-CL" sz="2800" kern="1200" dirty="0"/>
        </a:p>
      </dsp:txBody>
      <dsp:txXfrm>
        <a:off x="31185" y="3688270"/>
        <a:ext cx="10696364" cy="576449"/>
      </dsp:txXfrm>
    </dsp:sp>
  </dsp:spTree>
</dsp:drawing>
</file>

<file path=ppt/diagrams/layout1.xml><?xml version="1.0" encoding="utf-8"?>
<dgm:layoutDef xmlns:dgm="http://schemas.openxmlformats.org/drawingml/2006/diagram" xmlns:a="http://schemas.openxmlformats.org/drawingml/2006/main" uniqueId="urn:microsoft.com/office/officeart/2005/8/layout/hProcess6">
  <dgm:title val=""/>
  <dgm:desc val=""/>
  <dgm:catLst>
    <dgm:cat type="process"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theList">
    <dgm:varLst>
      <dgm:dir/>
      <dgm:animLvl val="lvl"/>
      <dgm:resizeHandles val="exact"/>
    </dgm:varLst>
    <dgm:choose name="Name0">
      <dgm:if name="Name1" func="var" arg="dir" op="equ" val="norm">
        <dgm:alg type="lin">
          <dgm:param type="linDir" val="fromL"/>
          <dgm:param type="nodeHorzAlign" val="l"/>
        </dgm:alg>
      </dgm:if>
      <dgm:else name="Name2">
        <dgm:alg type="lin">
          <dgm:param type="linDir" val="fromR"/>
          <dgm:param type="nodeHorzAlign" val="r"/>
        </dgm:alg>
      </dgm:else>
    </dgm:choose>
    <dgm:shape xmlns:r="http://schemas.openxmlformats.org/officeDocument/2006/relationships" r:blip="">
      <dgm:adjLst/>
    </dgm:shape>
    <dgm:presOf/>
    <dgm:constrLst>
      <dgm:constr type="w" for="ch" forName="compNode" refType="w"/>
      <dgm:constr type="h" for="ch" forName="compNode" refType="w" refFor="ch" refForName="compNode" fact="0.7"/>
      <dgm:constr type="ctrY" for="ch" forName="compNode" refType="h" fact="0.5"/>
      <dgm:constr type="w" for="ch" forName="aSpace" refType="w" fact="0.05"/>
      <dgm:constr type="primFontSz" for="des" forName="childTextHidden" op="equ" val="65"/>
      <dgm:constr type="primFontSz" for="des" forName="parentText" op="equ"/>
    </dgm:constrLst>
    <dgm:ruleLst/>
    <dgm:forEach name="aNodeForEach" axis="ch" ptType="node">
      <dgm:layoutNode name="compNode">
        <dgm:alg type="composite">
          <dgm:param type="ar" val="1.43"/>
        </dgm:alg>
        <dgm:shape xmlns:r="http://schemas.openxmlformats.org/officeDocument/2006/relationships" r:blip="">
          <dgm:adjLst/>
        </dgm:shape>
        <dgm:presOf/>
        <dgm:choose name="Name3">
          <dgm:if name="Name4" func="var" arg="dir" op="equ" val="norm">
            <dgm:constrLst>
              <dgm:constr type="w" for="ch" forName="childTextVisible" refType="w" fact="0.8"/>
              <dgm:constr type="h" for="ch" forName="childTextVisible" refType="h"/>
              <dgm:constr type="r" for="ch" forName="childTextVisible" refType="w"/>
              <dgm:constr type="w" for="ch" forName="childTextHidden" refType="w" fact="0.6"/>
              <dgm:constr type="h" for="ch" forName="childTextHidden" refType="h"/>
              <dgm:constr type="r" for="ch" forName="childTextHidden" refType="w"/>
              <dgm:constr type="l" for="ch" forName="parentText"/>
              <dgm:constr type="w" for="ch" forName="parentText" refType="w" fact="0.4"/>
              <dgm:constr type="h" for="ch" forName="parentText" refType="w" refFor="ch" refForName="parentText" op="equ"/>
              <dgm:constr type="ctrY" for="ch" forName="parentText" refType="h" fact="0.5"/>
            </dgm:constrLst>
          </dgm:if>
          <dgm:else name="Name5">
            <dgm:constrLst>
              <dgm:constr type="w" for="ch" forName="childTextVisible" refType="w" fact="0.8"/>
              <dgm:constr type="h" for="ch" forName="childTextVisible" refType="h"/>
              <dgm:constr type="l" for="ch" forName="childTextVisible"/>
              <dgm:constr type="w" for="ch" forName="childTextHidden" refType="w" fact="0.6"/>
              <dgm:constr type="h" for="ch" forName="childTextHidden" refType="h"/>
              <dgm:constr type="l" for="ch" forName="childTextHidden"/>
              <dgm:constr type="r" for="ch" forName="parentText" refType="w"/>
              <dgm:constr type="w" for="ch" forName="parentText" refType="w" fact="0.4"/>
              <dgm:constr type="h" for="ch" forName="parentText" refType="w" refFor="ch" refForName="parentText" op="equ"/>
              <dgm:constr type="ctrY" for="ch" forName="parentText" refType="h" fact="0.5"/>
            </dgm:constrLst>
          </dgm:else>
        </dgm:choose>
        <dgm:ruleLst/>
        <dgm:layoutNode name="noGeometry">
          <dgm:alg type="sp"/>
          <dgm:shape xmlns:r="http://schemas.openxmlformats.org/officeDocument/2006/relationships" r:blip="">
            <dgm:adjLst/>
          </dgm:shape>
          <dgm:presOf/>
          <dgm:constrLst/>
          <dgm:ruleLst/>
        </dgm:layoutNode>
        <dgm:layoutNode name="childTextVisible" styleLbl="bgAccFollowNode1">
          <dgm:varLst>
            <dgm:bulletEnabled val="1"/>
          </dgm:varLst>
          <dgm:alg type="sp"/>
          <dgm:choose name="Name6">
            <dgm:if name="Name7" func="var" arg="dir" op="equ" val="norm">
              <dgm:shape xmlns:r="http://schemas.openxmlformats.org/officeDocument/2006/relationships" type="rightArrow" r:blip="">
                <dgm:adjLst>
                  <dgm:adj idx="1" val="0.7"/>
                  <dgm:adj idx="2" val="0.5"/>
                </dgm:adjLst>
              </dgm:shape>
            </dgm:if>
            <dgm:else name="Name8">
              <dgm:shape xmlns:r="http://schemas.openxmlformats.org/officeDocument/2006/relationships" type="leftArrow" r:blip="">
                <dgm:adjLst>
                  <dgm:adj idx="1" val="0.7"/>
                  <dgm:adj idx="2" val="0.5"/>
                </dgm:adjLst>
              </dgm:shape>
            </dgm:else>
          </dgm:choose>
          <dgm:presOf axis="des" ptType="node"/>
          <dgm:constrLst/>
          <dgm:ruleLst/>
        </dgm:layoutNode>
        <dgm:layoutNode name="childTextHidden" styleLbl="bgAccFollowNode1">
          <dgm:choose name="Name9">
            <dgm:if name="Name10" axis="des followSib" ptType="node node" st="1 1" cnt="1 0" func="cnt" op="gte" val="1">
              <dgm:alg type="tx">
                <dgm:param type="stBulletLvl" val="1"/>
                <dgm:param type="txAnchorVertCh" val="mid"/>
              </dgm:alg>
            </dgm:if>
            <dgm:else name="Name11">
              <dgm:alg type="tx">
                <dgm:param type="stBulletLvl" val="2"/>
                <dgm:param type="txAnchorVertCh" val="mid"/>
              </dgm:alg>
            </dgm:else>
          </dgm:choose>
          <dgm:choose name="Name12">
            <dgm:if name="Name13" func="var" arg="dir" op="equ" val="norm">
              <dgm:shape xmlns:r="http://schemas.openxmlformats.org/officeDocument/2006/relationships" type="rightArrow" r:blip="" hideGeom="1">
                <dgm:adjLst>
                  <dgm:adj idx="1" val="0.7"/>
                  <dgm:adj idx="2" val="0.5"/>
                </dgm:adjLst>
              </dgm:shape>
            </dgm:if>
            <dgm:else name="Name14">
              <dgm:shape xmlns:r="http://schemas.openxmlformats.org/officeDocument/2006/relationships" type="leftArrow" r:blip="" hideGeom="1">
                <dgm:adjLst>
                  <dgm:adj idx="1" val="0.7"/>
                  <dgm:adj idx="2" val="0.5"/>
                </dgm:adjLst>
              </dgm:shape>
            </dgm:else>
          </dgm:choose>
          <dgm:presOf axis="des" ptType="node"/>
          <dgm:constrLst>
            <dgm:constr type="secFontSz" refType="primFontSz"/>
            <dgm:constr type="tMarg" refType="primFontSz" fact="0.05"/>
            <dgm:constr type="bMarg" refType="primFontSz" fact="0.05"/>
            <dgm:constr type="rMarg" refType="primFontSz" fact="0.1"/>
            <dgm:constr type="lMarg" refType="primFontSz" fact="0.2"/>
          </dgm:constrLst>
          <dgm:ruleLst>
            <dgm:rule type="primFontSz" val="5" fact="NaN" max="NaN"/>
          </dgm:ruleLst>
        </dgm:layoutNode>
        <dgm:layoutNode name="parentText" styleLbl="node1">
          <dgm:varLst>
            <dgm:chMax val="1"/>
            <dgm:bulletEnabled val="1"/>
          </dgm:varLst>
          <dgm:alg type="tx"/>
          <dgm:shape xmlns:r="http://schemas.openxmlformats.org/officeDocument/2006/relationships" type="ellipse" r:blip="">
            <dgm:adjLst/>
          </dgm:shape>
          <dgm:presOf axis="self"/>
          <dgm:constrLst>
            <dgm:constr type="primFontSz" val="65"/>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choose name="Name15">
        <dgm:if name="Name16" axis="self" ptType="node" func="revPos" op="gte" val="2">
          <dgm:layoutNode name="aSpace">
            <dgm:alg type="sp"/>
            <dgm:shape xmlns:r="http://schemas.openxmlformats.org/officeDocument/2006/relationships" r:blip="">
              <dgm:adjLst/>
            </dgm:shape>
            <dgm:presOf/>
            <dgm:constrLst/>
            <dgm:ruleLst/>
          </dgm:layoutNode>
        </dgm:if>
        <dgm:else name="Name17"/>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hProcess6">
  <dgm:title val=""/>
  <dgm:desc val=""/>
  <dgm:catLst>
    <dgm:cat type="process"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theList">
    <dgm:varLst>
      <dgm:dir/>
      <dgm:animLvl val="lvl"/>
      <dgm:resizeHandles val="exact"/>
    </dgm:varLst>
    <dgm:choose name="Name0">
      <dgm:if name="Name1" func="var" arg="dir" op="equ" val="norm">
        <dgm:alg type="lin">
          <dgm:param type="linDir" val="fromL"/>
          <dgm:param type="nodeHorzAlign" val="l"/>
        </dgm:alg>
      </dgm:if>
      <dgm:else name="Name2">
        <dgm:alg type="lin">
          <dgm:param type="linDir" val="fromR"/>
          <dgm:param type="nodeHorzAlign" val="r"/>
        </dgm:alg>
      </dgm:else>
    </dgm:choose>
    <dgm:shape xmlns:r="http://schemas.openxmlformats.org/officeDocument/2006/relationships" r:blip="">
      <dgm:adjLst/>
    </dgm:shape>
    <dgm:presOf/>
    <dgm:constrLst>
      <dgm:constr type="w" for="ch" forName="compNode" refType="w"/>
      <dgm:constr type="h" for="ch" forName="compNode" refType="w" refFor="ch" refForName="compNode" fact="0.7"/>
      <dgm:constr type="ctrY" for="ch" forName="compNode" refType="h" fact="0.5"/>
      <dgm:constr type="w" for="ch" forName="aSpace" refType="w" fact="0.05"/>
      <dgm:constr type="primFontSz" for="des" forName="childTextHidden" op="equ" val="65"/>
      <dgm:constr type="primFontSz" for="des" forName="parentText" op="equ"/>
    </dgm:constrLst>
    <dgm:ruleLst/>
    <dgm:forEach name="aNodeForEach" axis="ch" ptType="node">
      <dgm:layoutNode name="compNode">
        <dgm:alg type="composite">
          <dgm:param type="ar" val="1.43"/>
        </dgm:alg>
        <dgm:shape xmlns:r="http://schemas.openxmlformats.org/officeDocument/2006/relationships" r:blip="">
          <dgm:adjLst/>
        </dgm:shape>
        <dgm:presOf/>
        <dgm:choose name="Name3">
          <dgm:if name="Name4" func="var" arg="dir" op="equ" val="norm">
            <dgm:constrLst>
              <dgm:constr type="w" for="ch" forName="childTextVisible" refType="w" fact="0.8"/>
              <dgm:constr type="h" for="ch" forName="childTextVisible" refType="h"/>
              <dgm:constr type="r" for="ch" forName="childTextVisible" refType="w"/>
              <dgm:constr type="w" for="ch" forName="childTextHidden" refType="w" fact="0.6"/>
              <dgm:constr type="h" for="ch" forName="childTextHidden" refType="h"/>
              <dgm:constr type="r" for="ch" forName="childTextHidden" refType="w"/>
              <dgm:constr type="l" for="ch" forName="parentText"/>
              <dgm:constr type="w" for="ch" forName="parentText" refType="w" fact="0.4"/>
              <dgm:constr type="h" for="ch" forName="parentText" refType="w" refFor="ch" refForName="parentText" op="equ"/>
              <dgm:constr type="ctrY" for="ch" forName="parentText" refType="h" fact="0.5"/>
            </dgm:constrLst>
          </dgm:if>
          <dgm:else name="Name5">
            <dgm:constrLst>
              <dgm:constr type="w" for="ch" forName="childTextVisible" refType="w" fact="0.8"/>
              <dgm:constr type="h" for="ch" forName="childTextVisible" refType="h"/>
              <dgm:constr type="l" for="ch" forName="childTextVisible"/>
              <dgm:constr type="w" for="ch" forName="childTextHidden" refType="w" fact="0.6"/>
              <dgm:constr type="h" for="ch" forName="childTextHidden" refType="h"/>
              <dgm:constr type="l" for="ch" forName="childTextHidden"/>
              <dgm:constr type="r" for="ch" forName="parentText" refType="w"/>
              <dgm:constr type="w" for="ch" forName="parentText" refType="w" fact="0.4"/>
              <dgm:constr type="h" for="ch" forName="parentText" refType="w" refFor="ch" refForName="parentText" op="equ"/>
              <dgm:constr type="ctrY" for="ch" forName="parentText" refType="h" fact="0.5"/>
            </dgm:constrLst>
          </dgm:else>
        </dgm:choose>
        <dgm:ruleLst/>
        <dgm:layoutNode name="noGeometry">
          <dgm:alg type="sp"/>
          <dgm:shape xmlns:r="http://schemas.openxmlformats.org/officeDocument/2006/relationships" r:blip="">
            <dgm:adjLst/>
          </dgm:shape>
          <dgm:presOf/>
          <dgm:constrLst/>
          <dgm:ruleLst/>
        </dgm:layoutNode>
        <dgm:layoutNode name="childTextVisible" styleLbl="bgAccFollowNode1">
          <dgm:varLst>
            <dgm:bulletEnabled val="1"/>
          </dgm:varLst>
          <dgm:alg type="sp"/>
          <dgm:choose name="Name6">
            <dgm:if name="Name7" func="var" arg="dir" op="equ" val="norm">
              <dgm:shape xmlns:r="http://schemas.openxmlformats.org/officeDocument/2006/relationships" type="rightArrow" r:blip="">
                <dgm:adjLst>
                  <dgm:adj idx="1" val="0.7"/>
                  <dgm:adj idx="2" val="0.5"/>
                </dgm:adjLst>
              </dgm:shape>
            </dgm:if>
            <dgm:else name="Name8">
              <dgm:shape xmlns:r="http://schemas.openxmlformats.org/officeDocument/2006/relationships" type="leftArrow" r:blip="">
                <dgm:adjLst>
                  <dgm:adj idx="1" val="0.7"/>
                  <dgm:adj idx="2" val="0.5"/>
                </dgm:adjLst>
              </dgm:shape>
            </dgm:else>
          </dgm:choose>
          <dgm:presOf axis="des" ptType="node"/>
          <dgm:constrLst/>
          <dgm:ruleLst/>
        </dgm:layoutNode>
        <dgm:layoutNode name="childTextHidden" styleLbl="bgAccFollowNode1">
          <dgm:choose name="Name9">
            <dgm:if name="Name10" axis="des followSib" ptType="node node" st="1 1" cnt="1 0" func="cnt" op="gte" val="1">
              <dgm:alg type="tx">
                <dgm:param type="stBulletLvl" val="1"/>
                <dgm:param type="txAnchorVertCh" val="mid"/>
              </dgm:alg>
            </dgm:if>
            <dgm:else name="Name11">
              <dgm:alg type="tx">
                <dgm:param type="stBulletLvl" val="2"/>
                <dgm:param type="txAnchorVertCh" val="mid"/>
              </dgm:alg>
            </dgm:else>
          </dgm:choose>
          <dgm:choose name="Name12">
            <dgm:if name="Name13" func="var" arg="dir" op="equ" val="norm">
              <dgm:shape xmlns:r="http://schemas.openxmlformats.org/officeDocument/2006/relationships" type="rightArrow" r:blip="" hideGeom="1">
                <dgm:adjLst>
                  <dgm:adj idx="1" val="0.7"/>
                  <dgm:adj idx="2" val="0.5"/>
                </dgm:adjLst>
              </dgm:shape>
            </dgm:if>
            <dgm:else name="Name14">
              <dgm:shape xmlns:r="http://schemas.openxmlformats.org/officeDocument/2006/relationships" type="leftArrow" r:blip="" hideGeom="1">
                <dgm:adjLst>
                  <dgm:adj idx="1" val="0.7"/>
                  <dgm:adj idx="2" val="0.5"/>
                </dgm:adjLst>
              </dgm:shape>
            </dgm:else>
          </dgm:choose>
          <dgm:presOf axis="des" ptType="node"/>
          <dgm:constrLst>
            <dgm:constr type="secFontSz" refType="primFontSz"/>
            <dgm:constr type="tMarg" refType="primFontSz" fact="0.05"/>
            <dgm:constr type="bMarg" refType="primFontSz" fact="0.05"/>
            <dgm:constr type="rMarg" refType="primFontSz" fact="0.1"/>
            <dgm:constr type="lMarg" refType="primFontSz" fact="0.2"/>
          </dgm:constrLst>
          <dgm:ruleLst>
            <dgm:rule type="primFontSz" val="5" fact="NaN" max="NaN"/>
          </dgm:ruleLst>
        </dgm:layoutNode>
        <dgm:layoutNode name="parentText" styleLbl="node1">
          <dgm:varLst>
            <dgm:chMax val="1"/>
            <dgm:bulletEnabled val="1"/>
          </dgm:varLst>
          <dgm:alg type="tx"/>
          <dgm:shape xmlns:r="http://schemas.openxmlformats.org/officeDocument/2006/relationships" type="ellipse" r:blip="">
            <dgm:adjLst/>
          </dgm:shape>
          <dgm:presOf axis="self"/>
          <dgm:constrLst>
            <dgm:constr type="primFontSz" val="65"/>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choose name="Name15">
        <dgm:if name="Name16" axis="self" ptType="node" func="revPos" op="gte" val="2">
          <dgm:layoutNode name="aSpace">
            <dgm:alg type="sp"/>
            <dgm:shape xmlns:r="http://schemas.openxmlformats.org/officeDocument/2006/relationships" r:blip="">
              <dgm:adjLst/>
            </dgm:shape>
            <dgm:presOf/>
            <dgm:constrLst/>
            <dgm:ruleLst/>
          </dgm:layoutNode>
        </dgm:if>
        <dgm:else name="Name17"/>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hProcess6">
  <dgm:title val=""/>
  <dgm:desc val=""/>
  <dgm:catLst>
    <dgm:cat type="process"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theList">
    <dgm:varLst>
      <dgm:dir/>
      <dgm:animLvl val="lvl"/>
      <dgm:resizeHandles val="exact"/>
    </dgm:varLst>
    <dgm:choose name="Name0">
      <dgm:if name="Name1" func="var" arg="dir" op="equ" val="norm">
        <dgm:alg type="lin">
          <dgm:param type="linDir" val="fromL"/>
          <dgm:param type="nodeHorzAlign" val="l"/>
        </dgm:alg>
      </dgm:if>
      <dgm:else name="Name2">
        <dgm:alg type="lin">
          <dgm:param type="linDir" val="fromR"/>
          <dgm:param type="nodeHorzAlign" val="r"/>
        </dgm:alg>
      </dgm:else>
    </dgm:choose>
    <dgm:shape xmlns:r="http://schemas.openxmlformats.org/officeDocument/2006/relationships" r:blip="">
      <dgm:adjLst/>
    </dgm:shape>
    <dgm:presOf/>
    <dgm:constrLst>
      <dgm:constr type="w" for="ch" forName="compNode" refType="w"/>
      <dgm:constr type="h" for="ch" forName="compNode" refType="w" refFor="ch" refForName="compNode" fact="0.7"/>
      <dgm:constr type="ctrY" for="ch" forName="compNode" refType="h" fact="0.5"/>
      <dgm:constr type="w" for="ch" forName="aSpace" refType="w" fact="0.05"/>
      <dgm:constr type="primFontSz" for="des" forName="childTextHidden" op="equ" val="65"/>
      <dgm:constr type="primFontSz" for="des" forName="parentText" op="equ"/>
    </dgm:constrLst>
    <dgm:ruleLst/>
    <dgm:forEach name="aNodeForEach" axis="ch" ptType="node">
      <dgm:layoutNode name="compNode">
        <dgm:alg type="composite">
          <dgm:param type="ar" val="1.43"/>
        </dgm:alg>
        <dgm:shape xmlns:r="http://schemas.openxmlformats.org/officeDocument/2006/relationships" r:blip="">
          <dgm:adjLst/>
        </dgm:shape>
        <dgm:presOf/>
        <dgm:choose name="Name3">
          <dgm:if name="Name4" func="var" arg="dir" op="equ" val="norm">
            <dgm:constrLst>
              <dgm:constr type="w" for="ch" forName="childTextVisible" refType="w" fact="0.8"/>
              <dgm:constr type="h" for="ch" forName="childTextVisible" refType="h"/>
              <dgm:constr type="r" for="ch" forName="childTextVisible" refType="w"/>
              <dgm:constr type="w" for="ch" forName="childTextHidden" refType="w" fact="0.6"/>
              <dgm:constr type="h" for="ch" forName="childTextHidden" refType="h"/>
              <dgm:constr type="r" for="ch" forName="childTextHidden" refType="w"/>
              <dgm:constr type="l" for="ch" forName="parentText"/>
              <dgm:constr type="w" for="ch" forName="parentText" refType="w" fact="0.4"/>
              <dgm:constr type="h" for="ch" forName="parentText" refType="w" refFor="ch" refForName="parentText" op="equ"/>
              <dgm:constr type="ctrY" for="ch" forName="parentText" refType="h" fact="0.5"/>
            </dgm:constrLst>
          </dgm:if>
          <dgm:else name="Name5">
            <dgm:constrLst>
              <dgm:constr type="w" for="ch" forName="childTextVisible" refType="w" fact="0.8"/>
              <dgm:constr type="h" for="ch" forName="childTextVisible" refType="h"/>
              <dgm:constr type="l" for="ch" forName="childTextVisible"/>
              <dgm:constr type="w" for="ch" forName="childTextHidden" refType="w" fact="0.6"/>
              <dgm:constr type="h" for="ch" forName="childTextHidden" refType="h"/>
              <dgm:constr type="l" for="ch" forName="childTextHidden"/>
              <dgm:constr type="r" for="ch" forName="parentText" refType="w"/>
              <dgm:constr type="w" for="ch" forName="parentText" refType="w" fact="0.4"/>
              <dgm:constr type="h" for="ch" forName="parentText" refType="w" refFor="ch" refForName="parentText" op="equ"/>
              <dgm:constr type="ctrY" for="ch" forName="parentText" refType="h" fact="0.5"/>
            </dgm:constrLst>
          </dgm:else>
        </dgm:choose>
        <dgm:ruleLst/>
        <dgm:layoutNode name="noGeometry">
          <dgm:alg type="sp"/>
          <dgm:shape xmlns:r="http://schemas.openxmlformats.org/officeDocument/2006/relationships" r:blip="">
            <dgm:adjLst/>
          </dgm:shape>
          <dgm:presOf/>
          <dgm:constrLst/>
          <dgm:ruleLst/>
        </dgm:layoutNode>
        <dgm:layoutNode name="childTextVisible" styleLbl="bgAccFollowNode1">
          <dgm:varLst>
            <dgm:bulletEnabled val="1"/>
          </dgm:varLst>
          <dgm:alg type="sp"/>
          <dgm:choose name="Name6">
            <dgm:if name="Name7" func="var" arg="dir" op="equ" val="norm">
              <dgm:shape xmlns:r="http://schemas.openxmlformats.org/officeDocument/2006/relationships" type="rightArrow" r:blip="">
                <dgm:adjLst>
                  <dgm:adj idx="1" val="0.7"/>
                  <dgm:adj idx="2" val="0.5"/>
                </dgm:adjLst>
              </dgm:shape>
            </dgm:if>
            <dgm:else name="Name8">
              <dgm:shape xmlns:r="http://schemas.openxmlformats.org/officeDocument/2006/relationships" type="leftArrow" r:blip="">
                <dgm:adjLst>
                  <dgm:adj idx="1" val="0.7"/>
                  <dgm:adj idx="2" val="0.5"/>
                </dgm:adjLst>
              </dgm:shape>
            </dgm:else>
          </dgm:choose>
          <dgm:presOf axis="des" ptType="node"/>
          <dgm:constrLst/>
          <dgm:ruleLst/>
        </dgm:layoutNode>
        <dgm:layoutNode name="childTextHidden" styleLbl="bgAccFollowNode1">
          <dgm:choose name="Name9">
            <dgm:if name="Name10" axis="des followSib" ptType="node node" st="1 1" cnt="1 0" func="cnt" op="gte" val="1">
              <dgm:alg type="tx">
                <dgm:param type="stBulletLvl" val="1"/>
                <dgm:param type="txAnchorVertCh" val="mid"/>
              </dgm:alg>
            </dgm:if>
            <dgm:else name="Name11">
              <dgm:alg type="tx">
                <dgm:param type="stBulletLvl" val="2"/>
                <dgm:param type="txAnchorVertCh" val="mid"/>
              </dgm:alg>
            </dgm:else>
          </dgm:choose>
          <dgm:choose name="Name12">
            <dgm:if name="Name13" func="var" arg="dir" op="equ" val="norm">
              <dgm:shape xmlns:r="http://schemas.openxmlformats.org/officeDocument/2006/relationships" type="rightArrow" r:blip="" hideGeom="1">
                <dgm:adjLst>
                  <dgm:adj idx="1" val="0.7"/>
                  <dgm:adj idx="2" val="0.5"/>
                </dgm:adjLst>
              </dgm:shape>
            </dgm:if>
            <dgm:else name="Name14">
              <dgm:shape xmlns:r="http://schemas.openxmlformats.org/officeDocument/2006/relationships" type="leftArrow" r:blip="" hideGeom="1">
                <dgm:adjLst>
                  <dgm:adj idx="1" val="0.7"/>
                  <dgm:adj idx="2" val="0.5"/>
                </dgm:adjLst>
              </dgm:shape>
            </dgm:else>
          </dgm:choose>
          <dgm:presOf axis="des" ptType="node"/>
          <dgm:constrLst>
            <dgm:constr type="secFontSz" refType="primFontSz"/>
            <dgm:constr type="tMarg" refType="primFontSz" fact="0.05"/>
            <dgm:constr type="bMarg" refType="primFontSz" fact="0.05"/>
            <dgm:constr type="rMarg" refType="primFontSz" fact="0.1"/>
            <dgm:constr type="lMarg" refType="primFontSz" fact="0.2"/>
          </dgm:constrLst>
          <dgm:ruleLst>
            <dgm:rule type="primFontSz" val="5" fact="NaN" max="NaN"/>
          </dgm:ruleLst>
        </dgm:layoutNode>
        <dgm:layoutNode name="parentText" styleLbl="node1">
          <dgm:varLst>
            <dgm:chMax val="1"/>
            <dgm:bulletEnabled val="1"/>
          </dgm:varLst>
          <dgm:alg type="tx"/>
          <dgm:shape xmlns:r="http://schemas.openxmlformats.org/officeDocument/2006/relationships" type="ellipse" r:blip="">
            <dgm:adjLst/>
          </dgm:shape>
          <dgm:presOf axis="self"/>
          <dgm:constrLst>
            <dgm:constr type="primFontSz" val="65"/>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choose name="Name15">
        <dgm:if name="Name16" axis="self" ptType="node" func="revPos" op="gte" val="2">
          <dgm:layoutNode name="aSpace">
            <dgm:alg type="sp"/>
            <dgm:shape xmlns:r="http://schemas.openxmlformats.org/officeDocument/2006/relationships" r:blip="">
              <dgm:adjLst/>
            </dgm:shape>
            <dgm:presOf/>
            <dgm:constrLst/>
            <dgm:ruleLst/>
          </dgm:layoutNode>
        </dgm:if>
        <dgm:else name="Name17"/>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hProcess6">
  <dgm:title val=""/>
  <dgm:desc val=""/>
  <dgm:catLst>
    <dgm:cat type="process"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theList">
    <dgm:varLst>
      <dgm:dir/>
      <dgm:animLvl val="lvl"/>
      <dgm:resizeHandles val="exact"/>
    </dgm:varLst>
    <dgm:choose name="Name0">
      <dgm:if name="Name1" func="var" arg="dir" op="equ" val="norm">
        <dgm:alg type="lin">
          <dgm:param type="linDir" val="fromL"/>
          <dgm:param type="nodeHorzAlign" val="l"/>
        </dgm:alg>
      </dgm:if>
      <dgm:else name="Name2">
        <dgm:alg type="lin">
          <dgm:param type="linDir" val="fromR"/>
          <dgm:param type="nodeHorzAlign" val="r"/>
        </dgm:alg>
      </dgm:else>
    </dgm:choose>
    <dgm:shape xmlns:r="http://schemas.openxmlformats.org/officeDocument/2006/relationships" r:blip="">
      <dgm:adjLst/>
    </dgm:shape>
    <dgm:presOf/>
    <dgm:constrLst>
      <dgm:constr type="w" for="ch" forName="compNode" refType="w"/>
      <dgm:constr type="h" for="ch" forName="compNode" refType="w" refFor="ch" refForName="compNode" fact="0.7"/>
      <dgm:constr type="ctrY" for="ch" forName="compNode" refType="h" fact="0.5"/>
      <dgm:constr type="w" for="ch" forName="aSpace" refType="w" fact="0.05"/>
      <dgm:constr type="primFontSz" for="des" forName="childTextHidden" op="equ" val="65"/>
      <dgm:constr type="primFontSz" for="des" forName="parentText" op="equ"/>
    </dgm:constrLst>
    <dgm:ruleLst/>
    <dgm:forEach name="aNodeForEach" axis="ch" ptType="node">
      <dgm:layoutNode name="compNode">
        <dgm:alg type="composite">
          <dgm:param type="ar" val="1.43"/>
        </dgm:alg>
        <dgm:shape xmlns:r="http://schemas.openxmlformats.org/officeDocument/2006/relationships" r:blip="">
          <dgm:adjLst/>
        </dgm:shape>
        <dgm:presOf/>
        <dgm:choose name="Name3">
          <dgm:if name="Name4" func="var" arg="dir" op="equ" val="norm">
            <dgm:constrLst>
              <dgm:constr type="w" for="ch" forName="childTextVisible" refType="w" fact="0.8"/>
              <dgm:constr type="h" for="ch" forName="childTextVisible" refType="h"/>
              <dgm:constr type="r" for="ch" forName="childTextVisible" refType="w"/>
              <dgm:constr type="w" for="ch" forName="childTextHidden" refType="w" fact="0.6"/>
              <dgm:constr type="h" for="ch" forName="childTextHidden" refType="h"/>
              <dgm:constr type="r" for="ch" forName="childTextHidden" refType="w"/>
              <dgm:constr type="l" for="ch" forName="parentText"/>
              <dgm:constr type="w" for="ch" forName="parentText" refType="w" fact="0.4"/>
              <dgm:constr type="h" for="ch" forName="parentText" refType="w" refFor="ch" refForName="parentText" op="equ"/>
              <dgm:constr type="ctrY" for="ch" forName="parentText" refType="h" fact="0.5"/>
            </dgm:constrLst>
          </dgm:if>
          <dgm:else name="Name5">
            <dgm:constrLst>
              <dgm:constr type="w" for="ch" forName="childTextVisible" refType="w" fact="0.8"/>
              <dgm:constr type="h" for="ch" forName="childTextVisible" refType="h"/>
              <dgm:constr type="l" for="ch" forName="childTextVisible"/>
              <dgm:constr type="w" for="ch" forName="childTextHidden" refType="w" fact="0.6"/>
              <dgm:constr type="h" for="ch" forName="childTextHidden" refType="h"/>
              <dgm:constr type="l" for="ch" forName="childTextHidden"/>
              <dgm:constr type="r" for="ch" forName="parentText" refType="w"/>
              <dgm:constr type="w" for="ch" forName="parentText" refType="w" fact="0.4"/>
              <dgm:constr type="h" for="ch" forName="parentText" refType="w" refFor="ch" refForName="parentText" op="equ"/>
              <dgm:constr type="ctrY" for="ch" forName="parentText" refType="h" fact="0.5"/>
            </dgm:constrLst>
          </dgm:else>
        </dgm:choose>
        <dgm:ruleLst/>
        <dgm:layoutNode name="noGeometry">
          <dgm:alg type="sp"/>
          <dgm:shape xmlns:r="http://schemas.openxmlformats.org/officeDocument/2006/relationships" r:blip="">
            <dgm:adjLst/>
          </dgm:shape>
          <dgm:presOf/>
          <dgm:constrLst/>
          <dgm:ruleLst/>
        </dgm:layoutNode>
        <dgm:layoutNode name="childTextVisible" styleLbl="bgAccFollowNode1">
          <dgm:varLst>
            <dgm:bulletEnabled val="1"/>
          </dgm:varLst>
          <dgm:alg type="sp"/>
          <dgm:choose name="Name6">
            <dgm:if name="Name7" func="var" arg="dir" op="equ" val="norm">
              <dgm:shape xmlns:r="http://schemas.openxmlformats.org/officeDocument/2006/relationships" type="rightArrow" r:blip="">
                <dgm:adjLst>
                  <dgm:adj idx="1" val="0.7"/>
                  <dgm:adj idx="2" val="0.5"/>
                </dgm:adjLst>
              </dgm:shape>
            </dgm:if>
            <dgm:else name="Name8">
              <dgm:shape xmlns:r="http://schemas.openxmlformats.org/officeDocument/2006/relationships" type="leftArrow" r:blip="">
                <dgm:adjLst>
                  <dgm:adj idx="1" val="0.7"/>
                  <dgm:adj idx="2" val="0.5"/>
                </dgm:adjLst>
              </dgm:shape>
            </dgm:else>
          </dgm:choose>
          <dgm:presOf axis="des" ptType="node"/>
          <dgm:constrLst/>
          <dgm:ruleLst/>
        </dgm:layoutNode>
        <dgm:layoutNode name="childTextHidden" styleLbl="bgAccFollowNode1">
          <dgm:choose name="Name9">
            <dgm:if name="Name10" axis="des followSib" ptType="node node" st="1 1" cnt="1 0" func="cnt" op="gte" val="1">
              <dgm:alg type="tx">
                <dgm:param type="stBulletLvl" val="1"/>
                <dgm:param type="txAnchorVertCh" val="mid"/>
              </dgm:alg>
            </dgm:if>
            <dgm:else name="Name11">
              <dgm:alg type="tx">
                <dgm:param type="stBulletLvl" val="2"/>
                <dgm:param type="txAnchorVertCh" val="mid"/>
              </dgm:alg>
            </dgm:else>
          </dgm:choose>
          <dgm:choose name="Name12">
            <dgm:if name="Name13" func="var" arg="dir" op="equ" val="norm">
              <dgm:shape xmlns:r="http://schemas.openxmlformats.org/officeDocument/2006/relationships" type="rightArrow" r:blip="" hideGeom="1">
                <dgm:adjLst>
                  <dgm:adj idx="1" val="0.7"/>
                  <dgm:adj idx="2" val="0.5"/>
                </dgm:adjLst>
              </dgm:shape>
            </dgm:if>
            <dgm:else name="Name14">
              <dgm:shape xmlns:r="http://schemas.openxmlformats.org/officeDocument/2006/relationships" type="leftArrow" r:blip="" hideGeom="1">
                <dgm:adjLst>
                  <dgm:adj idx="1" val="0.7"/>
                  <dgm:adj idx="2" val="0.5"/>
                </dgm:adjLst>
              </dgm:shape>
            </dgm:else>
          </dgm:choose>
          <dgm:presOf axis="des" ptType="node"/>
          <dgm:constrLst>
            <dgm:constr type="secFontSz" refType="primFontSz"/>
            <dgm:constr type="tMarg" refType="primFontSz" fact="0.05"/>
            <dgm:constr type="bMarg" refType="primFontSz" fact="0.05"/>
            <dgm:constr type="rMarg" refType="primFontSz" fact="0.1"/>
            <dgm:constr type="lMarg" refType="primFontSz" fact="0.2"/>
          </dgm:constrLst>
          <dgm:ruleLst>
            <dgm:rule type="primFontSz" val="5" fact="NaN" max="NaN"/>
          </dgm:ruleLst>
        </dgm:layoutNode>
        <dgm:layoutNode name="parentText" styleLbl="node1">
          <dgm:varLst>
            <dgm:chMax val="1"/>
            <dgm:bulletEnabled val="1"/>
          </dgm:varLst>
          <dgm:alg type="tx"/>
          <dgm:shape xmlns:r="http://schemas.openxmlformats.org/officeDocument/2006/relationships" type="ellipse" r:blip="">
            <dgm:adjLst/>
          </dgm:shape>
          <dgm:presOf axis="self"/>
          <dgm:constrLst>
            <dgm:constr type="primFontSz" val="65"/>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choose name="Name15">
        <dgm:if name="Name16" axis="self" ptType="node" func="revPos" op="gte" val="2">
          <dgm:layoutNode name="aSpace">
            <dgm:alg type="sp"/>
            <dgm:shape xmlns:r="http://schemas.openxmlformats.org/officeDocument/2006/relationships" r:blip="">
              <dgm:adjLst/>
            </dgm:shape>
            <dgm:presOf/>
            <dgm:constrLst/>
            <dgm:ruleLst/>
          </dgm:layoutNode>
        </dgm:if>
        <dgm:else name="Name17"/>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hProcess6">
  <dgm:title val=""/>
  <dgm:desc val=""/>
  <dgm:catLst>
    <dgm:cat type="process"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theList">
    <dgm:varLst>
      <dgm:dir/>
      <dgm:animLvl val="lvl"/>
      <dgm:resizeHandles val="exact"/>
    </dgm:varLst>
    <dgm:choose name="Name0">
      <dgm:if name="Name1" func="var" arg="dir" op="equ" val="norm">
        <dgm:alg type="lin">
          <dgm:param type="linDir" val="fromL"/>
          <dgm:param type="nodeHorzAlign" val="l"/>
        </dgm:alg>
      </dgm:if>
      <dgm:else name="Name2">
        <dgm:alg type="lin">
          <dgm:param type="linDir" val="fromR"/>
          <dgm:param type="nodeHorzAlign" val="r"/>
        </dgm:alg>
      </dgm:else>
    </dgm:choose>
    <dgm:shape xmlns:r="http://schemas.openxmlformats.org/officeDocument/2006/relationships" r:blip="">
      <dgm:adjLst/>
    </dgm:shape>
    <dgm:presOf/>
    <dgm:constrLst>
      <dgm:constr type="w" for="ch" forName="compNode" refType="w"/>
      <dgm:constr type="h" for="ch" forName="compNode" refType="w" refFor="ch" refForName="compNode" fact="0.7"/>
      <dgm:constr type="ctrY" for="ch" forName="compNode" refType="h" fact="0.5"/>
      <dgm:constr type="w" for="ch" forName="aSpace" refType="w" fact="0.05"/>
      <dgm:constr type="primFontSz" for="des" forName="childTextHidden" op="equ" val="65"/>
      <dgm:constr type="primFontSz" for="des" forName="parentText" op="equ"/>
    </dgm:constrLst>
    <dgm:ruleLst/>
    <dgm:forEach name="aNodeForEach" axis="ch" ptType="node">
      <dgm:layoutNode name="compNode">
        <dgm:alg type="composite">
          <dgm:param type="ar" val="1.43"/>
        </dgm:alg>
        <dgm:shape xmlns:r="http://schemas.openxmlformats.org/officeDocument/2006/relationships" r:blip="">
          <dgm:adjLst/>
        </dgm:shape>
        <dgm:presOf/>
        <dgm:choose name="Name3">
          <dgm:if name="Name4" func="var" arg="dir" op="equ" val="norm">
            <dgm:constrLst>
              <dgm:constr type="w" for="ch" forName="childTextVisible" refType="w" fact="0.8"/>
              <dgm:constr type="h" for="ch" forName="childTextVisible" refType="h"/>
              <dgm:constr type="r" for="ch" forName="childTextVisible" refType="w"/>
              <dgm:constr type="w" for="ch" forName="childTextHidden" refType="w" fact="0.6"/>
              <dgm:constr type="h" for="ch" forName="childTextHidden" refType="h"/>
              <dgm:constr type="r" for="ch" forName="childTextHidden" refType="w"/>
              <dgm:constr type="l" for="ch" forName="parentText"/>
              <dgm:constr type="w" for="ch" forName="parentText" refType="w" fact="0.4"/>
              <dgm:constr type="h" for="ch" forName="parentText" refType="w" refFor="ch" refForName="parentText" op="equ"/>
              <dgm:constr type="ctrY" for="ch" forName="parentText" refType="h" fact="0.5"/>
            </dgm:constrLst>
          </dgm:if>
          <dgm:else name="Name5">
            <dgm:constrLst>
              <dgm:constr type="w" for="ch" forName="childTextVisible" refType="w" fact="0.8"/>
              <dgm:constr type="h" for="ch" forName="childTextVisible" refType="h"/>
              <dgm:constr type="l" for="ch" forName="childTextVisible"/>
              <dgm:constr type="w" for="ch" forName="childTextHidden" refType="w" fact="0.6"/>
              <dgm:constr type="h" for="ch" forName="childTextHidden" refType="h"/>
              <dgm:constr type="l" for="ch" forName="childTextHidden"/>
              <dgm:constr type="r" for="ch" forName="parentText" refType="w"/>
              <dgm:constr type="w" for="ch" forName="parentText" refType="w" fact="0.4"/>
              <dgm:constr type="h" for="ch" forName="parentText" refType="w" refFor="ch" refForName="parentText" op="equ"/>
              <dgm:constr type="ctrY" for="ch" forName="parentText" refType="h" fact="0.5"/>
            </dgm:constrLst>
          </dgm:else>
        </dgm:choose>
        <dgm:ruleLst/>
        <dgm:layoutNode name="noGeometry">
          <dgm:alg type="sp"/>
          <dgm:shape xmlns:r="http://schemas.openxmlformats.org/officeDocument/2006/relationships" r:blip="">
            <dgm:adjLst/>
          </dgm:shape>
          <dgm:presOf/>
          <dgm:constrLst/>
          <dgm:ruleLst/>
        </dgm:layoutNode>
        <dgm:layoutNode name="childTextVisible" styleLbl="bgAccFollowNode1">
          <dgm:varLst>
            <dgm:bulletEnabled val="1"/>
          </dgm:varLst>
          <dgm:alg type="sp"/>
          <dgm:choose name="Name6">
            <dgm:if name="Name7" func="var" arg="dir" op="equ" val="norm">
              <dgm:shape xmlns:r="http://schemas.openxmlformats.org/officeDocument/2006/relationships" type="rightArrow" r:blip="">
                <dgm:adjLst>
                  <dgm:adj idx="1" val="0.7"/>
                  <dgm:adj idx="2" val="0.5"/>
                </dgm:adjLst>
              </dgm:shape>
            </dgm:if>
            <dgm:else name="Name8">
              <dgm:shape xmlns:r="http://schemas.openxmlformats.org/officeDocument/2006/relationships" type="leftArrow" r:blip="">
                <dgm:adjLst>
                  <dgm:adj idx="1" val="0.7"/>
                  <dgm:adj idx="2" val="0.5"/>
                </dgm:adjLst>
              </dgm:shape>
            </dgm:else>
          </dgm:choose>
          <dgm:presOf axis="des" ptType="node"/>
          <dgm:constrLst/>
          <dgm:ruleLst/>
        </dgm:layoutNode>
        <dgm:layoutNode name="childTextHidden" styleLbl="bgAccFollowNode1">
          <dgm:choose name="Name9">
            <dgm:if name="Name10" axis="des followSib" ptType="node node" st="1 1" cnt="1 0" func="cnt" op="gte" val="1">
              <dgm:alg type="tx">
                <dgm:param type="stBulletLvl" val="1"/>
                <dgm:param type="txAnchorVertCh" val="mid"/>
              </dgm:alg>
            </dgm:if>
            <dgm:else name="Name11">
              <dgm:alg type="tx">
                <dgm:param type="stBulletLvl" val="2"/>
                <dgm:param type="txAnchorVertCh" val="mid"/>
              </dgm:alg>
            </dgm:else>
          </dgm:choose>
          <dgm:choose name="Name12">
            <dgm:if name="Name13" func="var" arg="dir" op="equ" val="norm">
              <dgm:shape xmlns:r="http://schemas.openxmlformats.org/officeDocument/2006/relationships" type="rightArrow" r:blip="" hideGeom="1">
                <dgm:adjLst>
                  <dgm:adj idx="1" val="0.7"/>
                  <dgm:adj idx="2" val="0.5"/>
                </dgm:adjLst>
              </dgm:shape>
            </dgm:if>
            <dgm:else name="Name14">
              <dgm:shape xmlns:r="http://schemas.openxmlformats.org/officeDocument/2006/relationships" type="leftArrow" r:blip="" hideGeom="1">
                <dgm:adjLst>
                  <dgm:adj idx="1" val="0.7"/>
                  <dgm:adj idx="2" val="0.5"/>
                </dgm:adjLst>
              </dgm:shape>
            </dgm:else>
          </dgm:choose>
          <dgm:presOf axis="des" ptType="node"/>
          <dgm:constrLst>
            <dgm:constr type="secFontSz" refType="primFontSz"/>
            <dgm:constr type="tMarg" refType="primFontSz" fact="0.05"/>
            <dgm:constr type="bMarg" refType="primFontSz" fact="0.05"/>
            <dgm:constr type="rMarg" refType="primFontSz" fact="0.1"/>
            <dgm:constr type="lMarg" refType="primFontSz" fact="0.2"/>
          </dgm:constrLst>
          <dgm:ruleLst>
            <dgm:rule type="primFontSz" val="5" fact="NaN" max="NaN"/>
          </dgm:ruleLst>
        </dgm:layoutNode>
        <dgm:layoutNode name="parentText" styleLbl="node1">
          <dgm:varLst>
            <dgm:chMax val="1"/>
            <dgm:bulletEnabled val="1"/>
          </dgm:varLst>
          <dgm:alg type="tx"/>
          <dgm:shape xmlns:r="http://schemas.openxmlformats.org/officeDocument/2006/relationships" type="ellipse" r:blip="">
            <dgm:adjLst/>
          </dgm:shape>
          <dgm:presOf axis="self"/>
          <dgm:constrLst>
            <dgm:constr type="primFontSz" val="65"/>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choose name="Name15">
        <dgm:if name="Name16" axis="self" ptType="node" func="revPos" op="gte" val="2">
          <dgm:layoutNode name="aSpace">
            <dgm:alg type="sp"/>
            <dgm:shape xmlns:r="http://schemas.openxmlformats.org/officeDocument/2006/relationships" r:blip="">
              <dgm:adjLst/>
            </dgm:shape>
            <dgm:presOf/>
            <dgm:constrLst/>
            <dgm:ruleLst/>
          </dgm:layoutNode>
        </dgm:if>
        <dgm:else name="Name17"/>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a:extLst>
              <a:ext uri="{FF2B5EF4-FFF2-40B4-BE49-F238E27FC236}">
                <a16:creationId xmlns:a16="http://schemas.microsoft.com/office/drawing/2014/main" id="{60B1AF7E-5BC2-4D30-87FE-E1B659CA154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a:extLst>
              <a:ext uri="{FF2B5EF4-FFF2-40B4-BE49-F238E27FC236}">
                <a16:creationId xmlns:a16="http://schemas.microsoft.com/office/drawing/2014/main" id="{61D35212-2950-4BB8-B0AA-EE773689934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DA5188B-02CB-4126-A12E-C27940239E67}" type="datetimeFigureOut">
              <a:rPr lang="es-ES" smtClean="0"/>
              <a:t>27/03/2025</a:t>
            </a:fld>
            <a:endParaRPr lang="es-ES"/>
          </a:p>
        </p:txBody>
      </p:sp>
      <p:sp>
        <p:nvSpPr>
          <p:cNvPr id="4" name="Marcador de pie de página 3">
            <a:extLst>
              <a:ext uri="{FF2B5EF4-FFF2-40B4-BE49-F238E27FC236}">
                <a16:creationId xmlns:a16="http://schemas.microsoft.com/office/drawing/2014/main" id="{56FAF009-7545-4A39-A198-6416D3420CD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5" name="Marcador de número de diapositiva 4">
            <a:extLst>
              <a:ext uri="{FF2B5EF4-FFF2-40B4-BE49-F238E27FC236}">
                <a16:creationId xmlns:a16="http://schemas.microsoft.com/office/drawing/2014/main" id="{5B8A1D82-08B5-4B1F-860C-695167F2EE1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F54CB31-C4D0-4176-AC65-C48107E42122}" type="slidenum">
              <a:rPr lang="es-ES" smtClean="0"/>
              <a:t>‹#›</a:t>
            </a:fld>
            <a:endParaRPr lang="es-ES"/>
          </a:p>
        </p:txBody>
      </p:sp>
    </p:spTree>
    <p:extLst>
      <p:ext uri="{BB962C8B-B14F-4D97-AF65-F5344CB8AC3E}">
        <p14:creationId xmlns:p14="http://schemas.microsoft.com/office/powerpoint/2010/main" val="82686747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281D6FC-8B18-4D83-81FA-5ECA9E5C1AAF}" type="datetimeFigureOut">
              <a:rPr lang="es-ES" smtClean="0"/>
              <a:t>27/03/2025</a:t>
            </a:fld>
            <a:endParaRPr lang="es-E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978D618-BBD3-4FF5-9218-0E9FEB4B2F82}" type="slidenum">
              <a:rPr lang="es-ES" smtClean="0"/>
              <a:t>‹#›</a:t>
            </a:fld>
            <a:endParaRPr lang="es-ES"/>
          </a:p>
        </p:txBody>
      </p:sp>
    </p:spTree>
    <p:extLst>
      <p:ext uri="{BB962C8B-B14F-4D97-AF65-F5344CB8AC3E}">
        <p14:creationId xmlns:p14="http://schemas.microsoft.com/office/powerpoint/2010/main" val="14463157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ortada blanc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2F305A9-DE4B-49AF-BCD4-43A65F7EB523}"/>
              </a:ext>
            </a:extLst>
          </p:cNvPr>
          <p:cNvSpPr>
            <a:spLocks noGrp="1"/>
          </p:cNvSpPr>
          <p:nvPr>
            <p:ph type="ctrTitle" hasCustomPrompt="1"/>
          </p:nvPr>
        </p:nvSpPr>
        <p:spPr>
          <a:xfrm>
            <a:off x="721745" y="1096485"/>
            <a:ext cx="4937184" cy="1407004"/>
          </a:xfrm>
        </p:spPr>
        <p:txBody>
          <a:bodyPr anchor="t">
            <a:normAutofit/>
          </a:bodyPr>
          <a:lstStyle>
            <a:lvl1pPr algn="l">
              <a:lnSpc>
                <a:spcPct val="90000"/>
              </a:lnSpc>
              <a:defRPr sz="4100">
                <a:solidFill>
                  <a:schemeClr val="accent1"/>
                </a:solidFill>
              </a:defRPr>
            </a:lvl1pPr>
          </a:lstStyle>
          <a:p>
            <a:r>
              <a:rPr lang="es-ES" dirty="0"/>
              <a:t>título </a:t>
            </a:r>
            <a:br>
              <a:rPr lang="es-ES" dirty="0"/>
            </a:br>
            <a:r>
              <a:rPr lang="es-ES" dirty="0"/>
              <a:t>del patrón</a:t>
            </a:r>
          </a:p>
        </p:txBody>
      </p:sp>
      <p:sp>
        <p:nvSpPr>
          <p:cNvPr id="3" name="Subtítulo 2">
            <a:extLst>
              <a:ext uri="{FF2B5EF4-FFF2-40B4-BE49-F238E27FC236}">
                <a16:creationId xmlns:a16="http://schemas.microsoft.com/office/drawing/2014/main" id="{7AB17398-CAA7-49B6-868C-44D053E7EAC0}"/>
              </a:ext>
            </a:extLst>
          </p:cNvPr>
          <p:cNvSpPr>
            <a:spLocks noGrp="1"/>
          </p:cNvSpPr>
          <p:nvPr>
            <p:ph type="subTitle" idx="1" hasCustomPrompt="1"/>
          </p:nvPr>
        </p:nvSpPr>
        <p:spPr>
          <a:xfrm>
            <a:off x="724620" y="2722142"/>
            <a:ext cx="4934309" cy="2436454"/>
          </a:xfrm>
        </p:spPr>
        <p:txBody>
          <a:bodyPr>
            <a:noAutofit/>
          </a:bodyPr>
          <a:lstStyle>
            <a:lvl1pPr marL="0" indent="0" algn="l">
              <a:lnSpc>
                <a:spcPct val="100000"/>
              </a:lnSpc>
              <a:spcBef>
                <a:spcPts val="0"/>
              </a:spcBef>
              <a:spcAft>
                <a:spcPts val="1200"/>
              </a:spcAft>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dirty="0"/>
              <a:t>Esto clic para modificar el estilo de subtítulo del patrón</a:t>
            </a:r>
          </a:p>
        </p:txBody>
      </p:sp>
      <p:pic>
        <p:nvPicPr>
          <p:cNvPr id="9" name="Gráfico 8">
            <a:extLst>
              <a:ext uri="{FF2B5EF4-FFF2-40B4-BE49-F238E27FC236}">
                <a16:creationId xmlns:a16="http://schemas.microsoft.com/office/drawing/2014/main" id="{9012236B-6821-499F-B6D4-F11EC0EF0CA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1978" y="5727401"/>
            <a:ext cx="1896592" cy="332588"/>
          </a:xfrm>
          <a:prstGeom prst="rect">
            <a:avLst/>
          </a:prstGeom>
        </p:spPr>
      </p:pic>
      <p:sp>
        <p:nvSpPr>
          <p:cNvPr id="17" name="Marcador de texto 16">
            <a:extLst>
              <a:ext uri="{FF2B5EF4-FFF2-40B4-BE49-F238E27FC236}">
                <a16:creationId xmlns:a16="http://schemas.microsoft.com/office/drawing/2014/main" id="{F5E5F18D-70E6-495C-A384-2EDAE0030937}"/>
              </a:ext>
            </a:extLst>
          </p:cNvPr>
          <p:cNvSpPr>
            <a:spLocks noGrp="1"/>
          </p:cNvSpPr>
          <p:nvPr>
            <p:ph type="body" sz="quarter" idx="14"/>
          </p:nvPr>
        </p:nvSpPr>
        <p:spPr>
          <a:xfrm>
            <a:off x="709650" y="333651"/>
            <a:ext cx="11177550" cy="419100"/>
          </a:xfrm>
        </p:spPr>
        <p:txBody>
          <a:bodyPr>
            <a:noAutofit/>
          </a:bodyPr>
          <a:lstStyle>
            <a:lvl1pPr marL="0" indent="0">
              <a:buNone/>
              <a:defRPr sz="1300">
                <a:solidFill>
                  <a:schemeClr val="tx2"/>
                </a:solidFill>
              </a:defRPr>
            </a:lvl1pPr>
            <a:lvl2pPr marL="457200" indent="0">
              <a:buNone/>
              <a:defRPr sz="1300">
                <a:solidFill>
                  <a:schemeClr val="tx2"/>
                </a:solidFill>
              </a:defRPr>
            </a:lvl2pPr>
            <a:lvl3pPr marL="914400" indent="0">
              <a:buNone/>
              <a:defRPr sz="1300">
                <a:solidFill>
                  <a:schemeClr val="tx2"/>
                </a:solidFill>
              </a:defRPr>
            </a:lvl3pPr>
            <a:lvl4pPr marL="1371600" indent="0">
              <a:buNone/>
              <a:defRPr sz="1300">
                <a:solidFill>
                  <a:schemeClr val="tx2"/>
                </a:solidFill>
              </a:defRPr>
            </a:lvl4pPr>
            <a:lvl5pPr marL="1828800" indent="0">
              <a:buNone/>
              <a:defRPr sz="1300">
                <a:solidFill>
                  <a:schemeClr val="tx2"/>
                </a:solidFill>
              </a:defRPr>
            </a:lvl5pPr>
          </a:lstStyle>
          <a:p>
            <a:pPr lvl="0"/>
            <a:r>
              <a:rPr lang="es-ES" dirty="0"/>
              <a:t>Editar los estilos de texto del patrón</a:t>
            </a:r>
          </a:p>
        </p:txBody>
      </p:sp>
      <p:sp>
        <p:nvSpPr>
          <p:cNvPr id="7" name="Forma libre: forma 6">
            <a:extLst>
              <a:ext uri="{FF2B5EF4-FFF2-40B4-BE49-F238E27FC236}">
                <a16:creationId xmlns:a16="http://schemas.microsoft.com/office/drawing/2014/main" id="{67D1300D-9BA1-4612-9EA5-90328019812E}"/>
              </a:ext>
            </a:extLst>
          </p:cNvPr>
          <p:cNvSpPr/>
          <p:nvPr userDrawn="1"/>
        </p:nvSpPr>
        <p:spPr>
          <a:xfrm>
            <a:off x="0" y="5229922"/>
            <a:ext cx="12196689" cy="1628078"/>
          </a:xfrm>
          <a:custGeom>
            <a:avLst/>
            <a:gdLst>
              <a:gd name="connsiteX0" fmla="*/ 8932985 w 12196689"/>
              <a:gd name="connsiteY0" fmla="*/ 0 h 1628078"/>
              <a:gd name="connsiteX1" fmla="*/ 12196689 w 12196689"/>
              <a:gd name="connsiteY1" fmla="*/ 0 h 1628078"/>
              <a:gd name="connsiteX2" fmla="*/ 12196689 w 12196689"/>
              <a:gd name="connsiteY2" fmla="*/ 1628078 h 1628078"/>
              <a:gd name="connsiteX3" fmla="*/ 0 w 12196689"/>
              <a:gd name="connsiteY3" fmla="*/ 1628078 h 1628078"/>
              <a:gd name="connsiteX4" fmla="*/ 0 w 12196689"/>
              <a:gd name="connsiteY4" fmla="*/ 1213081 h 1628078"/>
              <a:gd name="connsiteX5" fmla="*/ 8932985 w 12196689"/>
              <a:gd name="connsiteY5" fmla="*/ 1213081 h 1628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6689" h="1628078">
                <a:moveTo>
                  <a:pt x="8932985" y="0"/>
                </a:moveTo>
                <a:lnTo>
                  <a:pt x="12196689" y="0"/>
                </a:lnTo>
                <a:lnTo>
                  <a:pt x="12196689" y="1628078"/>
                </a:lnTo>
                <a:lnTo>
                  <a:pt x="0" y="1628078"/>
                </a:lnTo>
                <a:lnTo>
                  <a:pt x="0" y="1213081"/>
                </a:lnTo>
                <a:lnTo>
                  <a:pt x="8932985" y="1213081"/>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ES"/>
          </a:p>
        </p:txBody>
      </p:sp>
    </p:spTree>
    <p:extLst>
      <p:ext uri="{BB962C8B-B14F-4D97-AF65-F5344CB8AC3E}">
        <p14:creationId xmlns:p14="http://schemas.microsoft.com/office/powerpoint/2010/main" val="1133070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ierre y contacto">
    <p:spTree>
      <p:nvGrpSpPr>
        <p:cNvPr id="1" name=""/>
        <p:cNvGrpSpPr/>
        <p:nvPr/>
      </p:nvGrpSpPr>
      <p:grpSpPr>
        <a:xfrm>
          <a:off x="0" y="0"/>
          <a:ext cx="0" cy="0"/>
          <a:chOff x="0" y="0"/>
          <a:chExt cx="0" cy="0"/>
        </a:xfrm>
      </p:grpSpPr>
      <p:sp>
        <p:nvSpPr>
          <p:cNvPr id="19" name="Forma libre: forma 18">
            <a:extLst>
              <a:ext uri="{FF2B5EF4-FFF2-40B4-BE49-F238E27FC236}">
                <a16:creationId xmlns:a16="http://schemas.microsoft.com/office/drawing/2014/main" id="{B61CF4CC-ED27-4967-A11A-B838DFD4D9A3}"/>
              </a:ext>
            </a:extLst>
          </p:cNvPr>
          <p:cNvSpPr/>
          <p:nvPr userDrawn="1"/>
        </p:nvSpPr>
        <p:spPr>
          <a:xfrm>
            <a:off x="0" y="5229922"/>
            <a:ext cx="12192000" cy="1628078"/>
          </a:xfrm>
          <a:custGeom>
            <a:avLst/>
            <a:gdLst>
              <a:gd name="connsiteX0" fmla="*/ 8943278 w 12192000"/>
              <a:gd name="connsiteY0" fmla="*/ 0 h 1628078"/>
              <a:gd name="connsiteX1" fmla="*/ 12192000 w 12192000"/>
              <a:gd name="connsiteY1" fmla="*/ 0 h 1628078"/>
              <a:gd name="connsiteX2" fmla="*/ 12192000 w 12192000"/>
              <a:gd name="connsiteY2" fmla="*/ 1628078 h 1628078"/>
              <a:gd name="connsiteX3" fmla="*/ 0 w 12192000"/>
              <a:gd name="connsiteY3" fmla="*/ 1628078 h 1628078"/>
              <a:gd name="connsiteX4" fmla="*/ 0 w 12192000"/>
              <a:gd name="connsiteY4" fmla="*/ 1226634 h 1628078"/>
              <a:gd name="connsiteX5" fmla="*/ 8943278 w 12192000"/>
              <a:gd name="connsiteY5" fmla="*/ 1226634 h 1628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1628078">
                <a:moveTo>
                  <a:pt x="8943278" y="0"/>
                </a:moveTo>
                <a:lnTo>
                  <a:pt x="12192000" y="0"/>
                </a:lnTo>
                <a:lnTo>
                  <a:pt x="12192000" y="1628078"/>
                </a:lnTo>
                <a:lnTo>
                  <a:pt x="0" y="1628078"/>
                </a:lnTo>
                <a:lnTo>
                  <a:pt x="0" y="1226634"/>
                </a:lnTo>
                <a:lnTo>
                  <a:pt x="8943278" y="1226634"/>
                </a:lnTo>
                <a:close/>
              </a:path>
            </a:pathLst>
          </a:cu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3" name="CuadroTexto 22">
            <a:extLst>
              <a:ext uri="{FF2B5EF4-FFF2-40B4-BE49-F238E27FC236}">
                <a16:creationId xmlns:a16="http://schemas.microsoft.com/office/drawing/2014/main" id="{B163354C-97AE-4FC8-BF01-B7FCA9B2C7C0}"/>
              </a:ext>
            </a:extLst>
          </p:cNvPr>
          <p:cNvSpPr txBox="1"/>
          <p:nvPr userDrawn="1"/>
        </p:nvSpPr>
        <p:spPr>
          <a:xfrm>
            <a:off x="719288" y="1945649"/>
            <a:ext cx="3365478" cy="1169551"/>
          </a:xfrm>
          <a:prstGeom prst="rect">
            <a:avLst/>
          </a:prstGeom>
          <a:noFill/>
        </p:spPr>
        <p:txBody>
          <a:bodyPr wrap="square" rtlCol="0">
            <a:spAutoFit/>
          </a:bodyPr>
          <a:lstStyle/>
          <a:p>
            <a:r>
              <a:rPr lang="es-ES" sz="1400" dirty="0">
                <a:solidFill>
                  <a:schemeClr val="tx2"/>
                </a:solidFill>
              </a:rPr>
              <a:t>Nuestro propósito es ayudar a personas y empresas a prosperar.</a:t>
            </a:r>
          </a:p>
          <a:p>
            <a:endParaRPr lang="es-ES" sz="1400" dirty="0">
              <a:solidFill>
                <a:schemeClr val="tx2"/>
              </a:solidFill>
            </a:endParaRPr>
          </a:p>
          <a:p>
            <a:r>
              <a:rPr lang="es-ES" sz="1400" dirty="0">
                <a:solidFill>
                  <a:schemeClr val="tx2"/>
                </a:solidFill>
              </a:rPr>
              <a:t>Nuestra cultura se basa en la creencia de que todo lo que hacemos debe ser</a:t>
            </a:r>
          </a:p>
        </p:txBody>
      </p:sp>
      <p:sp>
        <p:nvSpPr>
          <p:cNvPr id="28" name="CuadroTexto 27">
            <a:extLst>
              <a:ext uri="{FF2B5EF4-FFF2-40B4-BE49-F238E27FC236}">
                <a16:creationId xmlns:a16="http://schemas.microsoft.com/office/drawing/2014/main" id="{68E35268-345F-47C7-ADB2-CE92421E8EED}"/>
              </a:ext>
            </a:extLst>
          </p:cNvPr>
          <p:cNvSpPr txBox="1"/>
          <p:nvPr userDrawn="1"/>
        </p:nvSpPr>
        <p:spPr>
          <a:xfrm>
            <a:off x="721506" y="628193"/>
            <a:ext cx="3365478" cy="707886"/>
          </a:xfrm>
          <a:prstGeom prst="rect">
            <a:avLst/>
          </a:prstGeom>
          <a:noFill/>
        </p:spPr>
        <p:txBody>
          <a:bodyPr wrap="square" rtlCol="0">
            <a:spAutoFit/>
          </a:bodyPr>
          <a:lstStyle/>
          <a:p>
            <a:r>
              <a:rPr lang="es-ES" sz="4000" dirty="0">
                <a:solidFill>
                  <a:schemeClr val="accent1"/>
                </a:solidFill>
              </a:rPr>
              <a:t>Gracias.</a:t>
            </a:r>
          </a:p>
        </p:txBody>
      </p:sp>
      <p:sp>
        <p:nvSpPr>
          <p:cNvPr id="31" name="Forma libre: forma 30">
            <a:extLst>
              <a:ext uri="{FF2B5EF4-FFF2-40B4-BE49-F238E27FC236}">
                <a16:creationId xmlns:a16="http://schemas.microsoft.com/office/drawing/2014/main" id="{073BDF73-2FC7-4E8C-B95B-B68B9F5D3BE9}"/>
              </a:ext>
            </a:extLst>
          </p:cNvPr>
          <p:cNvSpPr/>
          <p:nvPr userDrawn="1"/>
        </p:nvSpPr>
        <p:spPr>
          <a:xfrm>
            <a:off x="0" y="5229922"/>
            <a:ext cx="12196689" cy="1628078"/>
          </a:xfrm>
          <a:custGeom>
            <a:avLst/>
            <a:gdLst>
              <a:gd name="connsiteX0" fmla="*/ 8932985 w 12196689"/>
              <a:gd name="connsiteY0" fmla="*/ 0 h 1628078"/>
              <a:gd name="connsiteX1" fmla="*/ 12196689 w 12196689"/>
              <a:gd name="connsiteY1" fmla="*/ 0 h 1628078"/>
              <a:gd name="connsiteX2" fmla="*/ 12196689 w 12196689"/>
              <a:gd name="connsiteY2" fmla="*/ 1628078 h 1628078"/>
              <a:gd name="connsiteX3" fmla="*/ 0 w 12196689"/>
              <a:gd name="connsiteY3" fmla="*/ 1628078 h 1628078"/>
              <a:gd name="connsiteX4" fmla="*/ 0 w 12196689"/>
              <a:gd name="connsiteY4" fmla="*/ 1213081 h 1628078"/>
              <a:gd name="connsiteX5" fmla="*/ 8932985 w 12196689"/>
              <a:gd name="connsiteY5" fmla="*/ 1213081 h 1628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6689" h="1628078">
                <a:moveTo>
                  <a:pt x="8932985" y="0"/>
                </a:moveTo>
                <a:lnTo>
                  <a:pt x="12196689" y="0"/>
                </a:lnTo>
                <a:lnTo>
                  <a:pt x="12196689" y="1628078"/>
                </a:lnTo>
                <a:lnTo>
                  <a:pt x="0" y="1628078"/>
                </a:lnTo>
                <a:lnTo>
                  <a:pt x="0" y="1213081"/>
                </a:lnTo>
                <a:lnTo>
                  <a:pt x="8932985" y="1213081"/>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ES"/>
          </a:p>
        </p:txBody>
      </p:sp>
      <p:pic>
        <p:nvPicPr>
          <p:cNvPr id="17" name="Gráfico 11">
            <a:extLst>
              <a:ext uri="{FF2B5EF4-FFF2-40B4-BE49-F238E27FC236}">
                <a16:creationId xmlns:a16="http://schemas.microsoft.com/office/drawing/2014/main" id="{67F54544-030A-41BD-9896-574241C7188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1978" y="5745803"/>
            <a:ext cx="1896592" cy="332588"/>
          </a:xfrm>
          <a:prstGeom prst="rect">
            <a:avLst/>
          </a:prstGeom>
        </p:spPr>
      </p:pic>
      <p:pic>
        <p:nvPicPr>
          <p:cNvPr id="20" name="Picture 2" descr="Resultado de imagen de DJSI Member Log">
            <a:extLst>
              <a:ext uri="{FF2B5EF4-FFF2-40B4-BE49-F238E27FC236}">
                <a16:creationId xmlns:a16="http://schemas.microsoft.com/office/drawing/2014/main" id="{892B8B9E-DEBC-4365-A4A8-EB9654BA3099}"/>
              </a:ext>
            </a:extLst>
          </p:cNvPr>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4682072" y="5622942"/>
            <a:ext cx="1347482" cy="455449"/>
          </a:xfrm>
          <a:prstGeom prst="rect">
            <a:avLst/>
          </a:prstGeom>
          <a:noFill/>
          <a:extLst>
            <a:ext uri="{909E8E84-426E-40dd-AFC4-6F175D3DCCD1}">
              <a14:hiddenFill xmlns="" xmlns:a14="http://schemas.microsoft.com/office/drawing/2010/main">
                <a:solidFill>
                  <a:srgbClr val="FFFFFF"/>
                </a:solidFill>
              </a14:hiddenFill>
            </a:ext>
          </a:extLst>
        </p:spPr>
      </p:pic>
      <p:grpSp>
        <p:nvGrpSpPr>
          <p:cNvPr id="22" name="Grupo 13">
            <a:extLst>
              <a:ext uri="{FF2B5EF4-FFF2-40B4-BE49-F238E27FC236}">
                <a16:creationId xmlns:a16="http://schemas.microsoft.com/office/drawing/2014/main" id="{246620ED-93B0-4966-8E36-4B883B49E634}"/>
              </a:ext>
            </a:extLst>
          </p:cNvPr>
          <p:cNvGrpSpPr/>
          <p:nvPr userDrawn="1"/>
        </p:nvGrpSpPr>
        <p:grpSpPr>
          <a:xfrm>
            <a:off x="6336916" y="5623271"/>
            <a:ext cx="578707" cy="455017"/>
            <a:chOff x="2203451" y="-4230356"/>
            <a:chExt cx="6896100" cy="5422158"/>
          </a:xfrm>
        </p:grpSpPr>
        <p:pic>
          <p:nvPicPr>
            <p:cNvPr id="24" name="Imagen 23" descr="Imagen relacionada">
              <a:extLst>
                <a:ext uri="{FF2B5EF4-FFF2-40B4-BE49-F238E27FC236}">
                  <a16:creationId xmlns:a16="http://schemas.microsoft.com/office/drawing/2014/main" id="{E4D48186-AF8E-4052-97D2-CCAFD0E1AC76}"/>
                </a:ext>
              </a:extLst>
            </p:cNvPr>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l="22544" t="3352" r="22378" b="28229"/>
            <a:stretch>
              <a:fillRect/>
            </a:stretch>
          </p:blipFill>
          <p:spPr bwMode="auto">
            <a:xfrm>
              <a:off x="3758085" y="-4230356"/>
              <a:ext cx="3798276" cy="3838472"/>
            </a:xfrm>
            <a:custGeom>
              <a:avLst/>
              <a:gdLst>
                <a:gd name="connsiteX0" fmla="*/ 1899138 w 3798276"/>
                <a:gd name="connsiteY0" fmla="*/ 0 h 3838472"/>
                <a:gd name="connsiteX1" fmla="*/ 3798276 w 3798276"/>
                <a:gd name="connsiteY1" fmla="*/ 1919236 h 3838472"/>
                <a:gd name="connsiteX2" fmla="*/ 1899138 w 3798276"/>
                <a:gd name="connsiteY2" fmla="*/ 3838472 h 3838472"/>
                <a:gd name="connsiteX3" fmla="*/ 0 w 3798276"/>
                <a:gd name="connsiteY3" fmla="*/ 1919236 h 3838472"/>
                <a:gd name="connsiteX4" fmla="*/ 1899138 w 3798276"/>
                <a:gd name="connsiteY4" fmla="*/ 0 h 3838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98276" h="3838472">
                  <a:moveTo>
                    <a:pt x="1899138" y="0"/>
                  </a:moveTo>
                  <a:cubicBezTo>
                    <a:pt x="2948003" y="0"/>
                    <a:pt x="3798276" y="859271"/>
                    <a:pt x="3798276" y="1919236"/>
                  </a:cubicBezTo>
                  <a:cubicBezTo>
                    <a:pt x="3798276" y="2979201"/>
                    <a:pt x="2948003" y="3838472"/>
                    <a:pt x="1899138" y="3838472"/>
                  </a:cubicBezTo>
                  <a:cubicBezTo>
                    <a:pt x="850273" y="3838472"/>
                    <a:pt x="0" y="2979201"/>
                    <a:pt x="0" y="1919236"/>
                  </a:cubicBezTo>
                  <a:cubicBezTo>
                    <a:pt x="0" y="859271"/>
                    <a:pt x="850273" y="0"/>
                    <a:pt x="1899138" y="0"/>
                  </a:cubicBezTo>
                  <a:close/>
                </a:path>
              </a:pathLst>
            </a:custGeom>
            <a:noFill/>
            <a:extLst>
              <a:ext uri="{909E8E84-426E-40dd-AFC4-6F175D3DCCD1}">
                <a14:hiddenFill xmlns="" xmlns:a14="http://schemas.microsoft.com/office/drawing/2010/main">
                  <a:solidFill>
                    <a:srgbClr val="FFFFFF"/>
                  </a:solidFill>
                </a14:hiddenFill>
              </a:ext>
            </a:extLst>
          </p:spPr>
        </p:pic>
        <p:pic>
          <p:nvPicPr>
            <p:cNvPr id="25" name="Imagen 24" descr="Imagen relacionada">
              <a:extLst>
                <a:ext uri="{FF2B5EF4-FFF2-40B4-BE49-F238E27FC236}">
                  <a16:creationId xmlns:a16="http://schemas.microsoft.com/office/drawing/2014/main" id="{411507B2-E393-4DDC-B151-70751F9943CB}"/>
                </a:ext>
              </a:extLst>
            </p:cNvPr>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t="78757"/>
            <a:stretch>
              <a:fillRect/>
            </a:stretch>
          </p:blipFill>
          <p:spPr bwMode="auto">
            <a:xfrm>
              <a:off x="2203451" y="0"/>
              <a:ext cx="6896100" cy="1191802"/>
            </a:xfrm>
            <a:custGeom>
              <a:avLst/>
              <a:gdLst>
                <a:gd name="connsiteX0" fmla="*/ 0 w 6896100"/>
                <a:gd name="connsiteY0" fmla="*/ 0 h 1191802"/>
                <a:gd name="connsiteX1" fmla="*/ 6896100 w 6896100"/>
                <a:gd name="connsiteY1" fmla="*/ 0 h 1191802"/>
                <a:gd name="connsiteX2" fmla="*/ 6896100 w 6896100"/>
                <a:gd name="connsiteY2" fmla="*/ 1191802 h 1191802"/>
                <a:gd name="connsiteX3" fmla="*/ 0 w 6896100"/>
                <a:gd name="connsiteY3" fmla="*/ 1191802 h 1191802"/>
              </a:gdLst>
              <a:ahLst/>
              <a:cxnLst>
                <a:cxn ang="0">
                  <a:pos x="connsiteX0" y="connsiteY0"/>
                </a:cxn>
                <a:cxn ang="0">
                  <a:pos x="connsiteX1" y="connsiteY1"/>
                </a:cxn>
                <a:cxn ang="0">
                  <a:pos x="connsiteX2" y="connsiteY2"/>
                </a:cxn>
                <a:cxn ang="0">
                  <a:pos x="connsiteX3" y="connsiteY3"/>
                </a:cxn>
              </a:cxnLst>
              <a:rect l="l" t="t" r="r" b="b"/>
              <a:pathLst>
                <a:path w="6896100" h="1191802">
                  <a:moveTo>
                    <a:pt x="0" y="0"/>
                  </a:moveTo>
                  <a:lnTo>
                    <a:pt x="6896100" y="0"/>
                  </a:lnTo>
                  <a:lnTo>
                    <a:pt x="6896100" y="1191802"/>
                  </a:lnTo>
                  <a:lnTo>
                    <a:pt x="0" y="1191802"/>
                  </a:lnTo>
                  <a:close/>
                </a:path>
              </a:pathLst>
            </a:custGeom>
            <a:noFill/>
            <a:extLst>
              <a:ext uri="{909E8E84-426E-40dd-AFC4-6F175D3DCCD1}">
                <a14:hiddenFill xmlns="" xmlns:a14="http://schemas.microsoft.com/office/drawing/2010/main">
                  <a:solidFill>
                    <a:srgbClr val="FFFFFF"/>
                  </a:solidFill>
                </a14:hiddenFill>
              </a:ext>
            </a:extLst>
          </p:spPr>
        </p:pic>
      </p:grpSp>
      <p:pic>
        <p:nvPicPr>
          <p:cNvPr id="4" name="Imagen 3">
            <a:extLst>
              <a:ext uri="{FF2B5EF4-FFF2-40B4-BE49-F238E27FC236}">
                <a16:creationId xmlns:a16="http://schemas.microsoft.com/office/drawing/2014/main" id="{CC0CC718-992E-527E-27FF-8779E7000ECC}"/>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2996248" y="5468619"/>
            <a:ext cx="1378462" cy="630359"/>
          </a:xfrm>
          <a:prstGeom prst="rect">
            <a:avLst/>
          </a:prstGeom>
        </p:spPr>
      </p:pic>
      <p:pic>
        <p:nvPicPr>
          <p:cNvPr id="7" name="Imagen 6">
            <a:extLst>
              <a:ext uri="{FF2B5EF4-FFF2-40B4-BE49-F238E27FC236}">
                <a16:creationId xmlns:a16="http://schemas.microsoft.com/office/drawing/2014/main" id="{023FCEF6-DDD7-5573-E40D-3B7CCDC5C5AC}"/>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742410" y="3447775"/>
            <a:ext cx="2332593" cy="276995"/>
          </a:xfrm>
          <a:prstGeom prst="rect">
            <a:avLst/>
          </a:prstGeom>
        </p:spPr>
      </p:pic>
    </p:spTree>
    <p:extLst>
      <p:ext uri="{BB962C8B-B14F-4D97-AF65-F5344CB8AC3E}">
        <p14:creationId xmlns:p14="http://schemas.microsoft.com/office/powerpoint/2010/main" val="1491639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ortada blanc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2F305A9-DE4B-49AF-BCD4-43A65F7EB523}"/>
              </a:ext>
            </a:extLst>
          </p:cNvPr>
          <p:cNvSpPr>
            <a:spLocks noGrp="1"/>
          </p:cNvSpPr>
          <p:nvPr>
            <p:ph type="ctrTitle" hasCustomPrompt="1"/>
          </p:nvPr>
        </p:nvSpPr>
        <p:spPr>
          <a:xfrm>
            <a:off x="721745" y="1096485"/>
            <a:ext cx="4937184" cy="1407004"/>
          </a:xfrm>
        </p:spPr>
        <p:txBody>
          <a:bodyPr anchor="t">
            <a:normAutofit/>
          </a:bodyPr>
          <a:lstStyle>
            <a:lvl1pPr algn="l">
              <a:lnSpc>
                <a:spcPct val="90000"/>
              </a:lnSpc>
              <a:defRPr sz="4100">
                <a:solidFill>
                  <a:schemeClr val="accent1"/>
                </a:solidFill>
              </a:defRPr>
            </a:lvl1pPr>
          </a:lstStyle>
          <a:p>
            <a:r>
              <a:rPr lang="es-ES" dirty="0"/>
              <a:t>título </a:t>
            </a:r>
            <a:br>
              <a:rPr lang="es-ES" dirty="0"/>
            </a:br>
            <a:r>
              <a:rPr lang="es-ES" dirty="0"/>
              <a:t>del patrón</a:t>
            </a:r>
          </a:p>
        </p:txBody>
      </p:sp>
      <p:sp>
        <p:nvSpPr>
          <p:cNvPr id="3" name="Subtítulo 2">
            <a:extLst>
              <a:ext uri="{FF2B5EF4-FFF2-40B4-BE49-F238E27FC236}">
                <a16:creationId xmlns:a16="http://schemas.microsoft.com/office/drawing/2014/main" id="{7AB17398-CAA7-49B6-868C-44D053E7EAC0}"/>
              </a:ext>
            </a:extLst>
          </p:cNvPr>
          <p:cNvSpPr>
            <a:spLocks noGrp="1"/>
          </p:cNvSpPr>
          <p:nvPr>
            <p:ph type="subTitle" idx="1" hasCustomPrompt="1"/>
          </p:nvPr>
        </p:nvSpPr>
        <p:spPr>
          <a:xfrm>
            <a:off x="724620" y="2722142"/>
            <a:ext cx="4934309" cy="2436454"/>
          </a:xfrm>
        </p:spPr>
        <p:txBody>
          <a:bodyPr>
            <a:noAutofit/>
          </a:bodyPr>
          <a:lstStyle>
            <a:lvl1pPr marL="0" indent="0" algn="l">
              <a:lnSpc>
                <a:spcPct val="100000"/>
              </a:lnSpc>
              <a:spcBef>
                <a:spcPts val="0"/>
              </a:spcBef>
              <a:spcAft>
                <a:spcPts val="1200"/>
              </a:spcAft>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dirty="0"/>
              <a:t>Esto clic para modificar el estilo de subtítulo del patrón</a:t>
            </a:r>
          </a:p>
        </p:txBody>
      </p:sp>
      <p:pic>
        <p:nvPicPr>
          <p:cNvPr id="9" name="Gráfico 8">
            <a:extLst>
              <a:ext uri="{FF2B5EF4-FFF2-40B4-BE49-F238E27FC236}">
                <a16:creationId xmlns:a16="http://schemas.microsoft.com/office/drawing/2014/main" id="{9012236B-6821-499F-B6D4-F11EC0EF0CAC}"/>
              </a:ext>
            </a:extLst>
          </p:cNvPr>
          <p:cNvPicPr>
            <a:picLocks noChangeAspect="1"/>
          </p:cNvPicPr>
          <p:nvPr userDrawn="1"/>
        </p:nvPicPr>
        <p:blipFill>
          <a:blip r:embed="rId2"/>
          <a:stretch>
            <a:fillRect/>
          </a:stretch>
        </p:blipFill>
        <p:spPr>
          <a:xfrm>
            <a:off x="821978" y="5727401"/>
            <a:ext cx="1896592" cy="332588"/>
          </a:xfrm>
          <a:prstGeom prst="rect">
            <a:avLst/>
          </a:prstGeom>
        </p:spPr>
      </p:pic>
      <p:sp>
        <p:nvSpPr>
          <p:cNvPr id="17" name="Marcador de texto 16">
            <a:extLst>
              <a:ext uri="{FF2B5EF4-FFF2-40B4-BE49-F238E27FC236}">
                <a16:creationId xmlns:a16="http://schemas.microsoft.com/office/drawing/2014/main" id="{F5E5F18D-70E6-495C-A384-2EDAE0030937}"/>
              </a:ext>
            </a:extLst>
          </p:cNvPr>
          <p:cNvSpPr>
            <a:spLocks noGrp="1"/>
          </p:cNvSpPr>
          <p:nvPr>
            <p:ph type="body" sz="quarter" idx="14"/>
          </p:nvPr>
        </p:nvSpPr>
        <p:spPr>
          <a:xfrm>
            <a:off x="709650" y="333651"/>
            <a:ext cx="11177550" cy="419100"/>
          </a:xfrm>
        </p:spPr>
        <p:txBody>
          <a:bodyPr>
            <a:noAutofit/>
          </a:bodyPr>
          <a:lstStyle>
            <a:lvl1pPr marL="0" indent="0">
              <a:buNone/>
              <a:defRPr sz="1300">
                <a:solidFill>
                  <a:schemeClr val="tx2"/>
                </a:solidFill>
              </a:defRPr>
            </a:lvl1pPr>
            <a:lvl2pPr marL="457200" indent="0">
              <a:buNone/>
              <a:defRPr sz="1300">
                <a:solidFill>
                  <a:schemeClr val="tx2"/>
                </a:solidFill>
              </a:defRPr>
            </a:lvl2pPr>
            <a:lvl3pPr marL="914400" indent="0">
              <a:buNone/>
              <a:defRPr sz="1300">
                <a:solidFill>
                  <a:schemeClr val="tx2"/>
                </a:solidFill>
              </a:defRPr>
            </a:lvl3pPr>
            <a:lvl4pPr marL="1371600" indent="0">
              <a:buNone/>
              <a:defRPr sz="1300">
                <a:solidFill>
                  <a:schemeClr val="tx2"/>
                </a:solidFill>
              </a:defRPr>
            </a:lvl4pPr>
            <a:lvl5pPr marL="1828800" indent="0">
              <a:buNone/>
              <a:defRPr sz="1300">
                <a:solidFill>
                  <a:schemeClr val="tx2"/>
                </a:solidFill>
              </a:defRPr>
            </a:lvl5pPr>
          </a:lstStyle>
          <a:p>
            <a:pPr lvl="0"/>
            <a:r>
              <a:rPr lang="es-ES" dirty="0"/>
              <a:t>Editar los estilos de texto del patrón</a:t>
            </a:r>
          </a:p>
        </p:txBody>
      </p:sp>
      <p:sp>
        <p:nvSpPr>
          <p:cNvPr id="7" name="Forma libre: forma 6">
            <a:extLst>
              <a:ext uri="{FF2B5EF4-FFF2-40B4-BE49-F238E27FC236}">
                <a16:creationId xmlns:a16="http://schemas.microsoft.com/office/drawing/2014/main" id="{67D1300D-9BA1-4612-9EA5-90328019812E}"/>
              </a:ext>
            </a:extLst>
          </p:cNvPr>
          <p:cNvSpPr/>
          <p:nvPr userDrawn="1"/>
        </p:nvSpPr>
        <p:spPr>
          <a:xfrm>
            <a:off x="0" y="5229922"/>
            <a:ext cx="12196689" cy="1628078"/>
          </a:xfrm>
          <a:custGeom>
            <a:avLst/>
            <a:gdLst>
              <a:gd name="connsiteX0" fmla="*/ 8932985 w 12196689"/>
              <a:gd name="connsiteY0" fmla="*/ 0 h 1628078"/>
              <a:gd name="connsiteX1" fmla="*/ 12196689 w 12196689"/>
              <a:gd name="connsiteY1" fmla="*/ 0 h 1628078"/>
              <a:gd name="connsiteX2" fmla="*/ 12196689 w 12196689"/>
              <a:gd name="connsiteY2" fmla="*/ 1628078 h 1628078"/>
              <a:gd name="connsiteX3" fmla="*/ 0 w 12196689"/>
              <a:gd name="connsiteY3" fmla="*/ 1628078 h 1628078"/>
              <a:gd name="connsiteX4" fmla="*/ 0 w 12196689"/>
              <a:gd name="connsiteY4" fmla="*/ 1213081 h 1628078"/>
              <a:gd name="connsiteX5" fmla="*/ 8932985 w 12196689"/>
              <a:gd name="connsiteY5" fmla="*/ 1213081 h 1628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6689" h="1628078">
                <a:moveTo>
                  <a:pt x="8932985" y="0"/>
                </a:moveTo>
                <a:lnTo>
                  <a:pt x="12196689" y="0"/>
                </a:lnTo>
                <a:lnTo>
                  <a:pt x="12196689" y="1628078"/>
                </a:lnTo>
                <a:lnTo>
                  <a:pt x="0" y="1628078"/>
                </a:lnTo>
                <a:lnTo>
                  <a:pt x="0" y="1213081"/>
                </a:lnTo>
                <a:lnTo>
                  <a:pt x="8932985" y="1213081"/>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ES">
              <a:solidFill>
                <a:prstClr val="white"/>
              </a:solidFill>
            </a:endParaRPr>
          </a:p>
        </p:txBody>
      </p:sp>
    </p:spTree>
    <p:extLst>
      <p:ext uri="{BB962C8B-B14F-4D97-AF65-F5344CB8AC3E}">
        <p14:creationId xmlns:p14="http://schemas.microsoft.com/office/powerpoint/2010/main" val="1835321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Índice">
    <p:spTree>
      <p:nvGrpSpPr>
        <p:cNvPr id="1" name=""/>
        <p:cNvGrpSpPr/>
        <p:nvPr/>
      </p:nvGrpSpPr>
      <p:grpSpPr>
        <a:xfrm>
          <a:off x="0" y="0"/>
          <a:ext cx="0" cy="0"/>
          <a:chOff x="0" y="0"/>
          <a:chExt cx="0" cy="0"/>
        </a:xfrm>
      </p:grpSpPr>
      <p:sp>
        <p:nvSpPr>
          <p:cNvPr id="6" name="Marcador de número de diapositiva 5">
            <a:extLst>
              <a:ext uri="{FF2B5EF4-FFF2-40B4-BE49-F238E27FC236}">
                <a16:creationId xmlns:a16="http://schemas.microsoft.com/office/drawing/2014/main" id="{C60B320C-F93D-45A7-B5CC-5C18ED1F85FB}"/>
              </a:ext>
            </a:extLst>
          </p:cNvPr>
          <p:cNvSpPr>
            <a:spLocks noGrp="1"/>
          </p:cNvSpPr>
          <p:nvPr>
            <p:ph type="sldNum" sz="quarter" idx="12"/>
          </p:nvPr>
        </p:nvSpPr>
        <p:spPr>
          <a:xfrm>
            <a:off x="8730845" y="6209600"/>
            <a:ext cx="2743200" cy="365125"/>
          </a:xfrm>
        </p:spPr>
        <p:txBody>
          <a:bodyPr/>
          <a:lstStyle>
            <a:lvl1pPr>
              <a:defRPr sz="1300">
                <a:solidFill>
                  <a:schemeClr val="accent1"/>
                </a:solidFill>
              </a:defRPr>
            </a:lvl1pPr>
          </a:lstStyle>
          <a:p>
            <a:fld id="{BC0D97B6-E32F-4D7D-B839-7C3B51F2640F}" type="slidenum">
              <a:rPr lang="es-ES" smtClean="0">
                <a:solidFill>
                  <a:srgbClr val="EB0000"/>
                </a:solidFill>
              </a:rPr>
              <a:pPr/>
              <a:t>‹#›</a:t>
            </a:fld>
            <a:endParaRPr lang="es-ES" dirty="0">
              <a:solidFill>
                <a:srgbClr val="EB0000"/>
              </a:solidFill>
            </a:endParaRPr>
          </a:p>
        </p:txBody>
      </p:sp>
      <p:pic>
        <p:nvPicPr>
          <p:cNvPr id="9" name="Gráfico 8">
            <a:extLst>
              <a:ext uri="{FF2B5EF4-FFF2-40B4-BE49-F238E27FC236}">
                <a16:creationId xmlns:a16="http://schemas.microsoft.com/office/drawing/2014/main" id="{AC1B0227-D6EB-4F05-832D-EB54916F795A}"/>
              </a:ext>
            </a:extLst>
          </p:cNvPr>
          <p:cNvPicPr>
            <a:picLocks noChangeAspect="1"/>
          </p:cNvPicPr>
          <p:nvPr userDrawn="1"/>
        </p:nvPicPr>
        <p:blipFill>
          <a:blip r:embed="rId2"/>
          <a:stretch>
            <a:fillRect/>
          </a:stretch>
        </p:blipFill>
        <p:spPr>
          <a:xfrm>
            <a:off x="832642" y="6262326"/>
            <a:ext cx="1172108" cy="205543"/>
          </a:xfrm>
          <a:prstGeom prst="rect">
            <a:avLst/>
          </a:prstGeom>
        </p:spPr>
      </p:pic>
      <p:sp>
        <p:nvSpPr>
          <p:cNvPr id="10" name="CuadroTexto 9">
            <a:extLst>
              <a:ext uri="{FF2B5EF4-FFF2-40B4-BE49-F238E27FC236}">
                <a16:creationId xmlns:a16="http://schemas.microsoft.com/office/drawing/2014/main" id="{B3950534-FF56-4FD6-A098-D625BC54F0FA}"/>
              </a:ext>
            </a:extLst>
          </p:cNvPr>
          <p:cNvSpPr txBox="1"/>
          <p:nvPr userDrawn="1"/>
        </p:nvSpPr>
        <p:spPr>
          <a:xfrm>
            <a:off x="722533" y="312269"/>
            <a:ext cx="1849821" cy="292388"/>
          </a:xfrm>
          <a:prstGeom prst="rect">
            <a:avLst/>
          </a:prstGeom>
          <a:noFill/>
        </p:spPr>
        <p:txBody>
          <a:bodyPr wrap="square" rtlCol="0">
            <a:spAutoFit/>
          </a:bodyPr>
          <a:lstStyle/>
          <a:p>
            <a:r>
              <a:rPr lang="es-ES" sz="1300" dirty="0">
                <a:solidFill>
                  <a:srgbClr val="EB0000"/>
                </a:solidFill>
              </a:rPr>
              <a:t>Índice</a:t>
            </a:r>
          </a:p>
        </p:txBody>
      </p:sp>
      <p:sp>
        <p:nvSpPr>
          <p:cNvPr id="14" name="Marcador de texto 11">
            <a:extLst>
              <a:ext uri="{FF2B5EF4-FFF2-40B4-BE49-F238E27FC236}">
                <a16:creationId xmlns:a16="http://schemas.microsoft.com/office/drawing/2014/main" id="{0CC57AA0-6C3B-4C80-BF6B-C321A960A96C}"/>
              </a:ext>
            </a:extLst>
          </p:cNvPr>
          <p:cNvSpPr>
            <a:spLocks noGrp="1"/>
          </p:cNvSpPr>
          <p:nvPr>
            <p:ph type="body" sz="quarter" idx="13"/>
          </p:nvPr>
        </p:nvSpPr>
        <p:spPr>
          <a:xfrm>
            <a:off x="832641" y="1100239"/>
            <a:ext cx="10635843" cy="4906665"/>
          </a:xfrm>
        </p:spPr>
        <p:txBody>
          <a:bodyPr>
            <a:normAutofit/>
          </a:bodyPr>
          <a:lstStyle>
            <a:lvl1pPr marL="432000" indent="-396000">
              <a:buClr>
                <a:schemeClr val="accent1"/>
              </a:buClr>
              <a:buSzPct val="45000"/>
              <a:buFont typeface="+mj-lt"/>
              <a:buAutoNum type="arabicPeriod"/>
              <a:defRPr lang="es-ES" sz="4000" b="1" kern="1200" dirty="0" smtClean="0">
                <a:solidFill>
                  <a:srgbClr val="3C3C3B"/>
                </a:solidFill>
                <a:latin typeface="+mn-lt"/>
                <a:ea typeface="+mn-ea"/>
                <a:cs typeface="+mn-cs"/>
              </a:defRPr>
            </a:lvl1pPr>
            <a:lvl2pPr marL="457200" indent="0">
              <a:buNone/>
              <a:defRPr/>
            </a:lvl2pPr>
          </a:lstStyle>
          <a:p>
            <a:pPr lvl="0"/>
            <a:r>
              <a:rPr lang="es-ES" dirty="0"/>
              <a:t>Editar los estilos de texto del patrón</a:t>
            </a:r>
          </a:p>
        </p:txBody>
      </p:sp>
    </p:spTree>
    <p:extLst>
      <p:ext uri="{BB962C8B-B14F-4D97-AF65-F5344CB8AC3E}">
        <p14:creationId xmlns:p14="http://schemas.microsoft.com/office/powerpoint/2010/main" val="3221839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parador blanco">
    <p:spTree>
      <p:nvGrpSpPr>
        <p:cNvPr id="1" name=""/>
        <p:cNvGrpSpPr/>
        <p:nvPr/>
      </p:nvGrpSpPr>
      <p:grpSpPr>
        <a:xfrm>
          <a:off x="0" y="0"/>
          <a:ext cx="0" cy="0"/>
          <a:chOff x="0" y="0"/>
          <a:chExt cx="0" cy="0"/>
        </a:xfrm>
      </p:grpSpPr>
      <p:sp>
        <p:nvSpPr>
          <p:cNvPr id="7" name="Forma libre: forma 6">
            <a:extLst>
              <a:ext uri="{FF2B5EF4-FFF2-40B4-BE49-F238E27FC236}">
                <a16:creationId xmlns:a16="http://schemas.microsoft.com/office/drawing/2014/main" id="{49C540BB-A189-4361-ABD8-4DA84C6612C3}"/>
              </a:ext>
            </a:extLst>
          </p:cNvPr>
          <p:cNvSpPr/>
          <p:nvPr userDrawn="1"/>
        </p:nvSpPr>
        <p:spPr>
          <a:xfrm>
            <a:off x="8925340" y="0"/>
            <a:ext cx="3266660" cy="6858000"/>
          </a:xfrm>
          <a:custGeom>
            <a:avLst/>
            <a:gdLst>
              <a:gd name="connsiteX0" fmla="*/ 1630018 w 3266660"/>
              <a:gd name="connsiteY0" fmla="*/ 0 h 6858000"/>
              <a:gd name="connsiteX1" fmla="*/ 3266660 w 3266660"/>
              <a:gd name="connsiteY1" fmla="*/ 0 h 6858000"/>
              <a:gd name="connsiteX2" fmla="*/ 3266660 w 3266660"/>
              <a:gd name="connsiteY2" fmla="*/ 6858000 h 6858000"/>
              <a:gd name="connsiteX3" fmla="*/ 0 w 3266660"/>
              <a:gd name="connsiteY3" fmla="*/ 6858000 h 6858000"/>
              <a:gd name="connsiteX4" fmla="*/ 0 w 3266660"/>
              <a:gd name="connsiteY4" fmla="*/ 2822713 h 6858000"/>
              <a:gd name="connsiteX5" fmla="*/ 1630018 w 3266660"/>
              <a:gd name="connsiteY5" fmla="*/ 282271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66660" h="6858000">
                <a:moveTo>
                  <a:pt x="1630018" y="0"/>
                </a:moveTo>
                <a:lnTo>
                  <a:pt x="3266660" y="0"/>
                </a:lnTo>
                <a:lnTo>
                  <a:pt x="3266660" y="6858000"/>
                </a:lnTo>
                <a:lnTo>
                  <a:pt x="0" y="6858000"/>
                </a:lnTo>
                <a:lnTo>
                  <a:pt x="0" y="2822713"/>
                </a:lnTo>
                <a:lnTo>
                  <a:pt x="1630018" y="2822713"/>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ES">
              <a:solidFill>
                <a:prstClr val="white"/>
              </a:solidFill>
            </a:endParaRPr>
          </a:p>
        </p:txBody>
      </p:sp>
      <p:sp>
        <p:nvSpPr>
          <p:cNvPr id="2" name="Título 1">
            <a:extLst>
              <a:ext uri="{FF2B5EF4-FFF2-40B4-BE49-F238E27FC236}">
                <a16:creationId xmlns:a16="http://schemas.microsoft.com/office/drawing/2014/main" id="{B045CB15-1F44-40E1-909E-6233010BC133}"/>
              </a:ext>
            </a:extLst>
          </p:cNvPr>
          <p:cNvSpPr>
            <a:spLocks noGrp="1"/>
          </p:cNvSpPr>
          <p:nvPr>
            <p:ph type="title"/>
          </p:nvPr>
        </p:nvSpPr>
        <p:spPr>
          <a:xfrm>
            <a:off x="722519" y="626373"/>
            <a:ext cx="4386194" cy="2852737"/>
          </a:xfrm>
        </p:spPr>
        <p:txBody>
          <a:bodyPr anchor="t">
            <a:normAutofit/>
          </a:bodyPr>
          <a:lstStyle>
            <a:lvl1pPr>
              <a:lnSpc>
                <a:spcPct val="100000"/>
              </a:lnSpc>
              <a:defRPr sz="4000">
                <a:solidFill>
                  <a:schemeClr val="accent1"/>
                </a:solidFill>
              </a:defRPr>
            </a:lvl1pPr>
          </a:lstStyle>
          <a:p>
            <a:r>
              <a:rPr lang="es-ES" dirty="0"/>
              <a:t>Haga clic para modificar el estilo de título del patrón</a:t>
            </a:r>
          </a:p>
        </p:txBody>
      </p:sp>
      <p:sp>
        <p:nvSpPr>
          <p:cNvPr id="14" name="Marcador de texto 13">
            <a:extLst>
              <a:ext uri="{FF2B5EF4-FFF2-40B4-BE49-F238E27FC236}">
                <a16:creationId xmlns:a16="http://schemas.microsoft.com/office/drawing/2014/main" id="{6E38BAEA-EEE9-4346-9DB7-91D26BC942D7}"/>
              </a:ext>
            </a:extLst>
          </p:cNvPr>
          <p:cNvSpPr>
            <a:spLocks noGrp="1"/>
          </p:cNvSpPr>
          <p:nvPr>
            <p:ph type="body" sz="quarter" idx="14" hasCustomPrompt="1"/>
          </p:nvPr>
        </p:nvSpPr>
        <p:spPr>
          <a:xfrm>
            <a:off x="8945217" y="3270526"/>
            <a:ext cx="2958754" cy="2364961"/>
          </a:xfrm>
        </p:spPr>
        <p:txBody>
          <a:bodyPr>
            <a:noAutofit/>
          </a:bodyPr>
          <a:lstStyle>
            <a:lvl1pPr marL="0" indent="0" algn="r">
              <a:buFontTx/>
              <a:buNone/>
              <a:defRPr sz="16600">
                <a:solidFill>
                  <a:schemeClr val="bg1"/>
                </a:solidFill>
              </a:defRPr>
            </a:lvl1pPr>
            <a:lvl2pPr>
              <a:defRPr sz="13800">
                <a:solidFill>
                  <a:schemeClr val="tx1"/>
                </a:solidFill>
              </a:defRPr>
            </a:lvl2pPr>
            <a:lvl3pPr>
              <a:defRPr sz="11500">
                <a:solidFill>
                  <a:schemeClr val="tx1"/>
                </a:solidFill>
              </a:defRPr>
            </a:lvl3pPr>
            <a:lvl4pPr>
              <a:defRPr sz="9600">
                <a:solidFill>
                  <a:schemeClr val="tx1"/>
                </a:solidFill>
              </a:defRPr>
            </a:lvl4pPr>
            <a:lvl5pPr>
              <a:defRPr sz="9600">
                <a:solidFill>
                  <a:schemeClr val="tx1"/>
                </a:solidFill>
              </a:defRPr>
            </a:lvl5pPr>
          </a:lstStyle>
          <a:p>
            <a:pPr lvl="0"/>
            <a:r>
              <a:rPr lang="es-ES" dirty="0"/>
              <a:t>00</a:t>
            </a:r>
          </a:p>
        </p:txBody>
      </p:sp>
    </p:spTree>
    <p:extLst>
      <p:ext uri="{BB962C8B-B14F-4D97-AF65-F5344CB8AC3E}">
        <p14:creationId xmlns:p14="http://schemas.microsoft.com/office/powerpoint/2010/main" val="965055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ulo y contenido ">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6B5AEF2-F43E-4C92-A186-61C1E43CE82B}"/>
              </a:ext>
            </a:extLst>
          </p:cNvPr>
          <p:cNvSpPr>
            <a:spLocks noGrp="1"/>
          </p:cNvSpPr>
          <p:nvPr>
            <p:ph type="title" hasCustomPrompt="1"/>
          </p:nvPr>
        </p:nvSpPr>
        <p:spPr>
          <a:xfrm>
            <a:off x="722243" y="1087457"/>
            <a:ext cx="5297557" cy="1606047"/>
          </a:xfrm>
        </p:spPr>
        <p:txBody>
          <a:bodyPr anchor="t">
            <a:normAutofit/>
          </a:bodyPr>
          <a:lstStyle>
            <a:lvl1pPr>
              <a:defRPr sz="3600">
                <a:solidFill>
                  <a:schemeClr val="accent1"/>
                </a:solidFill>
              </a:defRPr>
            </a:lvl1pPr>
          </a:lstStyle>
          <a:p>
            <a:r>
              <a:rPr lang="es-ES" dirty="0"/>
              <a:t>Aquí Haga clic para modificar el estilo de título del patrón</a:t>
            </a:r>
          </a:p>
        </p:txBody>
      </p:sp>
      <p:sp>
        <p:nvSpPr>
          <p:cNvPr id="10" name="Marcador de número de diapositiva 5">
            <a:extLst>
              <a:ext uri="{FF2B5EF4-FFF2-40B4-BE49-F238E27FC236}">
                <a16:creationId xmlns:a16="http://schemas.microsoft.com/office/drawing/2014/main" id="{12E1D636-3017-4CF4-BA5F-3300C668441C}"/>
              </a:ext>
            </a:extLst>
          </p:cNvPr>
          <p:cNvSpPr>
            <a:spLocks noGrp="1"/>
          </p:cNvSpPr>
          <p:nvPr>
            <p:ph type="sldNum" sz="quarter" idx="12"/>
          </p:nvPr>
        </p:nvSpPr>
        <p:spPr>
          <a:xfrm>
            <a:off x="8730845" y="6209600"/>
            <a:ext cx="2743200" cy="365125"/>
          </a:xfrm>
        </p:spPr>
        <p:txBody>
          <a:bodyPr/>
          <a:lstStyle>
            <a:lvl1pPr>
              <a:defRPr sz="1300">
                <a:solidFill>
                  <a:schemeClr val="accent1"/>
                </a:solidFill>
              </a:defRPr>
            </a:lvl1pPr>
          </a:lstStyle>
          <a:p>
            <a:fld id="{BC0D97B6-E32F-4D7D-B839-7C3B51F2640F}" type="slidenum">
              <a:rPr lang="es-ES" smtClean="0">
                <a:solidFill>
                  <a:srgbClr val="EB0000"/>
                </a:solidFill>
              </a:rPr>
              <a:pPr/>
              <a:t>‹#›</a:t>
            </a:fld>
            <a:endParaRPr lang="es-ES" dirty="0">
              <a:solidFill>
                <a:srgbClr val="EB0000"/>
              </a:solidFill>
            </a:endParaRPr>
          </a:p>
        </p:txBody>
      </p:sp>
      <p:pic>
        <p:nvPicPr>
          <p:cNvPr id="11" name="Gráfico 10">
            <a:extLst>
              <a:ext uri="{FF2B5EF4-FFF2-40B4-BE49-F238E27FC236}">
                <a16:creationId xmlns:a16="http://schemas.microsoft.com/office/drawing/2014/main" id="{1FE7499B-1226-4371-B3E5-6DE0E967E635}"/>
              </a:ext>
            </a:extLst>
          </p:cNvPr>
          <p:cNvPicPr>
            <a:picLocks noChangeAspect="1"/>
          </p:cNvPicPr>
          <p:nvPr userDrawn="1"/>
        </p:nvPicPr>
        <p:blipFill>
          <a:blip r:embed="rId2"/>
          <a:stretch>
            <a:fillRect/>
          </a:stretch>
        </p:blipFill>
        <p:spPr>
          <a:xfrm>
            <a:off x="832642" y="6262326"/>
            <a:ext cx="1172108" cy="205543"/>
          </a:xfrm>
          <a:prstGeom prst="rect">
            <a:avLst/>
          </a:prstGeom>
        </p:spPr>
      </p:pic>
      <p:sp>
        <p:nvSpPr>
          <p:cNvPr id="15" name="Marcador de texto 14">
            <a:extLst>
              <a:ext uri="{FF2B5EF4-FFF2-40B4-BE49-F238E27FC236}">
                <a16:creationId xmlns:a16="http://schemas.microsoft.com/office/drawing/2014/main" id="{05897091-A449-4E0A-B444-7171DF90239A}"/>
              </a:ext>
            </a:extLst>
          </p:cNvPr>
          <p:cNvSpPr>
            <a:spLocks noGrp="1"/>
          </p:cNvSpPr>
          <p:nvPr>
            <p:ph type="body" sz="quarter" idx="14"/>
          </p:nvPr>
        </p:nvSpPr>
        <p:spPr>
          <a:xfrm>
            <a:off x="711024" y="337100"/>
            <a:ext cx="10758734" cy="304800"/>
          </a:xfrm>
        </p:spPr>
        <p:txBody>
          <a:bodyPr>
            <a:noAutofit/>
          </a:bodyPr>
          <a:lstStyle>
            <a:lvl1pPr marL="0" indent="0">
              <a:buFontTx/>
              <a:buNone/>
              <a:defRPr sz="1300">
                <a:solidFill>
                  <a:schemeClr val="accent1"/>
                </a:solidFill>
              </a:defRPr>
            </a:lvl1pPr>
            <a:lvl2pPr marL="457200" indent="0">
              <a:buFontTx/>
              <a:buNone/>
              <a:defRPr sz="1100"/>
            </a:lvl2pPr>
            <a:lvl3pPr marL="914400" indent="0">
              <a:buFontTx/>
              <a:buNone/>
              <a:defRPr sz="1050"/>
            </a:lvl3pPr>
            <a:lvl4pPr marL="1371600" indent="0">
              <a:buFontTx/>
              <a:buNone/>
              <a:defRPr sz="1000"/>
            </a:lvl4pPr>
            <a:lvl5pPr marL="1828800" indent="0">
              <a:buFontTx/>
              <a:buNone/>
              <a:defRPr sz="1000"/>
            </a:lvl5pPr>
          </a:lstStyle>
          <a:p>
            <a:pPr lvl="0"/>
            <a:r>
              <a:rPr lang="es-ES" dirty="0"/>
              <a:t>Editar los estilos de texto del patrón</a:t>
            </a:r>
          </a:p>
        </p:txBody>
      </p:sp>
      <p:sp>
        <p:nvSpPr>
          <p:cNvPr id="18" name="Marcador de texto 16">
            <a:extLst>
              <a:ext uri="{FF2B5EF4-FFF2-40B4-BE49-F238E27FC236}">
                <a16:creationId xmlns:a16="http://schemas.microsoft.com/office/drawing/2014/main" id="{07C8BA77-3119-41AC-B33B-745A751CC066}"/>
              </a:ext>
            </a:extLst>
          </p:cNvPr>
          <p:cNvSpPr>
            <a:spLocks noGrp="1"/>
          </p:cNvSpPr>
          <p:nvPr>
            <p:ph type="body" sz="quarter" idx="15"/>
          </p:nvPr>
        </p:nvSpPr>
        <p:spPr>
          <a:xfrm>
            <a:off x="711025" y="3093562"/>
            <a:ext cx="5308776" cy="3083401"/>
          </a:xfrm>
        </p:spPr>
        <p:txBody>
          <a:bodyPr>
            <a:noAutofit/>
          </a:bodyPr>
          <a:lstStyle>
            <a:lvl1pPr marL="0" indent="0">
              <a:spcBef>
                <a:spcPts val="0"/>
              </a:spcBef>
              <a:spcAft>
                <a:spcPts val="2200"/>
              </a:spcAft>
              <a:buFontTx/>
              <a:buNone/>
              <a:defRPr lang="es-ES" sz="1200" kern="1200" smtClean="0">
                <a:solidFill>
                  <a:schemeClr val="tx2"/>
                </a:solidFill>
                <a:latin typeface="+mn-lt"/>
                <a:ea typeface="+mn-ea"/>
                <a:cs typeface="+mn-cs"/>
              </a:defRPr>
            </a:lvl1pPr>
            <a:lvl2pPr marL="457200" indent="0">
              <a:buFontTx/>
              <a:buNone/>
              <a:defRPr lang="es-ES" sz="1200" kern="1200" smtClean="0">
                <a:solidFill>
                  <a:schemeClr val="tx2"/>
                </a:solidFill>
                <a:latin typeface="+mn-lt"/>
                <a:ea typeface="+mn-ea"/>
                <a:cs typeface="+mn-cs"/>
              </a:defRPr>
            </a:lvl2pPr>
            <a:lvl3pPr marL="914400" indent="0">
              <a:buFontTx/>
              <a:buNone/>
              <a:defRPr lang="es-ES" sz="1200" kern="1200" smtClean="0">
                <a:solidFill>
                  <a:schemeClr val="tx2"/>
                </a:solidFill>
                <a:latin typeface="+mn-lt"/>
                <a:ea typeface="+mn-ea"/>
                <a:cs typeface="+mn-cs"/>
              </a:defRPr>
            </a:lvl3pPr>
            <a:lvl4pPr marL="1371600" indent="0">
              <a:buFontTx/>
              <a:buNone/>
              <a:defRPr lang="es-ES" sz="1200" kern="1200" smtClean="0">
                <a:solidFill>
                  <a:schemeClr val="tx2"/>
                </a:solidFill>
                <a:latin typeface="+mn-lt"/>
                <a:ea typeface="+mn-ea"/>
                <a:cs typeface="+mn-cs"/>
              </a:defRPr>
            </a:lvl4pPr>
            <a:lvl5pPr marL="1828800" indent="0">
              <a:buFontTx/>
              <a:buNone/>
              <a:defRPr lang="es-ES" sz="1200" kern="1200">
                <a:solidFill>
                  <a:schemeClr val="tx2"/>
                </a:solidFill>
                <a:latin typeface="+mn-lt"/>
                <a:ea typeface="+mn-ea"/>
                <a:cs typeface="+mn-cs"/>
              </a:defRPr>
            </a:lvl5pPr>
          </a:lstStyle>
          <a:p>
            <a:pPr lvl="0"/>
            <a:r>
              <a:rPr lang="es-ES" dirty="0"/>
              <a:t>Editar los estilos de texto del patrón</a:t>
            </a:r>
          </a:p>
        </p:txBody>
      </p:sp>
      <p:sp>
        <p:nvSpPr>
          <p:cNvPr id="20" name="Marcador de texto 16">
            <a:extLst>
              <a:ext uri="{FF2B5EF4-FFF2-40B4-BE49-F238E27FC236}">
                <a16:creationId xmlns:a16="http://schemas.microsoft.com/office/drawing/2014/main" id="{81AA2FC0-CE4E-483D-AF92-BEA6CD796B9C}"/>
              </a:ext>
            </a:extLst>
          </p:cNvPr>
          <p:cNvSpPr>
            <a:spLocks noGrp="1"/>
          </p:cNvSpPr>
          <p:nvPr>
            <p:ph type="body" sz="quarter" idx="16"/>
          </p:nvPr>
        </p:nvSpPr>
        <p:spPr>
          <a:xfrm>
            <a:off x="6399971" y="1087458"/>
            <a:ext cx="5081004" cy="5089506"/>
          </a:xfrm>
        </p:spPr>
        <p:txBody>
          <a:bodyPr>
            <a:noAutofit/>
          </a:bodyPr>
          <a:lstStyle>
            <a:lvl1pPr marL="0" indent="0">
              <a:spcBef>
                <a:spcPts val="0"/>
              </a:spcBef>
              <a:spcAft>
                <a:spcPts val="2200"/>
              </a:spcAft>
              <a:buFontTx/>
              <a:buNone/>
              <a:defRPr lang="es-ES" sz="1200" kern="1200" smtClean="0">
                <a:solidFill>
                  <a:schemeClr val="tx2"/>
                </a:solidFill>
                <a:latin typeface="+mn-lt"/>
                <a:ea typeface="+mn-ea"/>
                <a:cs typeface="+mn-cs"/>
              </a:defRPr>
            </a:lvl1pPr>
            <a:lvl2pPr marL="457200" indent="0">
              <a:buFontTx/>
              <a:buNone/>
              <a:defRPr lang="es-ES" sz="1200" kern="1200" smtClean="0">
                <a:solidFill>
                  <a:schemeClr val="tx2"/>
                </a:solidFill>
                <a:latin typeface="+mn-lt"/>
                <a:ea typeface="+mn-ea"/>
                <a:cs typeface="+mn-cs"/>
              </a:defRPr>
            </a:lvl2pPr>
            <a:lvl3pPr marL="914400" indent="0">
              <a:buFontTx/>
              <a:buNone/>
              <a:defRPr lang="es-ES" sz="1200" kern="1200" smtClean="0">
                <a:solidFill>
                  <a:schemeClr val="tx2"/>
                </a:solidFill>
                <a:latin typeface="+mn-lt"/>
                <a:ea typeface="+mn-ea"/>
                <a:cs typeface="+mn-cs"/>
              </a:defRPr>
            </a:lvl3pPr>
            <a:lvl4pPr marL="1371600" indent="0">
              <a:buFontTx/>
              <a:buNone/>
              <a:defRPr lang="es-ES" sz="1200" kern="1200" smtClean="0">
                <a:solidFill>
                  <a:schemeClr val="tx2"/>
                </a:solidFill>
                <a:latin typeface="+mn-lt"/>
                <a:ea typeface="+mn-ea"/>
                <a:cs typeface="+mn-cs"/>
              </a:defRPr>
            </a:lvl4pPr>
            <a:lvl5pPr marL="1828800" indent="0">
              <a:buFontTx/>
              <a:buNone/>
              <a:defRPr lang="es-ES" sz="1200" kern="1200">
                <a:solidFill>
                  <a:schemeClr val="tx2"/>
                </a:solidFill>
                <a:latin typeface="+mn-lt"/>
                <a:ea typeface="+mn-ea"/>
                <a:cs typeface="+mn-cs"/>
              </a:defRPr>
            </a:lvl5pPr>
          </a:lstStyle>
          <a:p>
            <a:pPr lvl="0"/>
            <a:r>
              <a:rPr lang="es-ES" dirty="0"/>
              <a:t>Editar los estilos de texto del patrón</a:t>
            </a:r>
          </a:p>
        </p:txBody>
      </p:sp>
    </p:spTree>
    <p:extLst>
      <p:ext uri="{BB962C8B-B14F-4D97-AF65-F5344CB8AC3E}">
        <p14:creationId xmlns:p14="http://schemas.microsoft.com/office/powerpoint/2010/main" val="1508997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ulo y contenido 2">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6B5AEF2-F43E-4C92-A186-61C1E43CE82B}"/>
              </a:ext>
            </a:extLst>
          </p:cNvPr>
          <p:cNvSpPr>
            <a:spLocks noGrp="1"/>
          </p:cNvSpPr>
          <p:nvPr>
            <p:ph type="title" hasCustomPrompt="1"/>
          </p:nvPr>
        </p:nvSpPr>
        <p:spPr>
          <a:xfrm>
            <a:off x="722243" y="1087457"/>
            <a:ext cx="10758733" cy="1823011"/>
          </a:xfrm>
        </p:spPr>
        <p:txBody>
          <a:bodyPr anchor="t">
            <a:noAutofit/>
          </a:bodyPr>
          <a:lstStyle>
            <a:lvl1pPr>
              <a:defRPr sz="3600">
                <a:solidFill>
                  <a:schemeClr val="accent1"/>
                </a:solidFill>
              </a:defRPr>
            </a:lvl1pPr>
          </a:lstStyle>
          <a:p>
            <a:r>
              <a:rPr lang="es-ES" dirty="0"/>
              <a:t>Aquí Haga clic para modificar el estilo de título del patrón</a:t>
            </a:r>
          </a:p>
        </p:txBody>
      </p:sp>
      <p:sp>
        <p:nvSpPr>
          <p:cNvPr id="10" name="Marcador de número de diapositiva 5">
            <a:extLst>
              <a:ext uri="{FF2B5EF4-FFF2-40B4-BE49-F238E27FC236}">
                <a16:creationId xmlns:a16="http://schemas.microsoft.com/office/drawing/2014/main" id="{12E1D636-3017-4CF4-BA5F-3300C668441C}"/>
              </a:ext>
            </a:extLst>
          </p:cNvPr>
          <p:cNvSpPr>
            <a:spLocks noGrp="1"/>
          </p:cNvSpPr>
          <p:nvPr>
            <p:ph type="sldNum" sz="quarter" idx="12"/>
          </p:nvPr>
        </p:nvSpPr>
        <p:spPr>
          <a:xfrm>
            <a:off x="8730845" y="6209600"/>
            <a:ext cx="2743200" cy="365125"/>
          </a:xfrm>
        </p:spPr>
        <p:txBody>
          <a:bodyPr/>
          <a:lstStyle>
            <a:lvl1pPr>
              <a:defRPr sz="1300">
                <a:solidFill>
                  <a:schemeClr val="accent1"/>
                </a:solidFill>
              </a:defRPr>
            </a:lvl1pPr>
          </a:lstStyle>
          <a:p>
            <a:fld id="{BC0D97B6-E32F-4D7D-B839-7C3B51F2640F}" type="slidenum">
              <a:rPr lang="es-ES" smtClean="0">
                <a:solidFill>
                  <a:srgbClr val="EB0000"/>
                </a:solidFill>
              </a:rPr>
              <a:pPr/>
              <a:t>‹#›</a:t>
            </a:fld>
            <a:endParaRPr lang="es-ES" dirty="0">
              <a:solidFill>
                <a:srgbClr val="EB0000"/>
              </a:solidFill>
            </a:endParaRPr>
          </a:p>
        </p:txBody>
      </p:sp>
      <p:pic>
        <p:nvPicPr>
          <p:cNvPr id="11" name="Gráfico 10">
            <a:extLst>
              <a:ext uri="{FF2B5EF4-FFF2-40B4-BE49-F238E27FC236}">
                <a16:creationId xmlns:a16="http://schemas.microsoft.com/office/drawing/2014/main" id="{1FE7499B-1226-4371-B3E5-6DE0E967E635}"/>
              </a:ext>
            </a:extLst>
          </p:cNvPr>
          <p:cNvPicPr>
            <a:picLocks noChangeAspect="1"/>
          </p:cNvPicPr>
          <p:nvPr userDrawn="1"/>
        </p:nvPicPr>
        <p:blipFill>
          <a:blip r:embed="rId2"/>
          <a:stretch>
            <a:fillRect/>
          </a:stretch>
        </p:blipFill>
        <p:spPr>
          <a:xfrm>
            <a:off x="832642" y="6262326"/>
            <a:ext cx="1172108" cy="205543"/>
          </a:xfrm>
          <a:prstGeom prst="rect">
            <a:avLst/>
          </a:prstGeom>
        </p:spPr>
      </p:pic>
      <p:sp>
        <p:nvSpPr>
          <p:cNvPr id="15" name="Marcador de texto 14">
            <a:extLst>
              <a:ext uri="{FF2B5EF4-FFF2-40B4-BE49-F238E27FC236}">
                <a16:creationId xmlns:a16="http://schemas.microsoft.com/office/drawing/2014/main" id="{05897091-A449-4E0A-B444-7171DF90239A}"/>
              </a:ext>
            </a:extLst>
          </p:cNvPr>
          <p:cNvSpPr>
            <a:spLocks noGrp="1"/>
          </p:cNvSpPr>
          <p:nvPr>
            <p:ph type="body" sz="quarter" idx="14"/>
          </p:nvPr>
        </p:nvSpPr>
        <p:spPr>
          <a:xfrm>
            <a:off x="711024" y="337100"/>
            <a:ext cx="10758734" cy="304800"/>
          </a:xfrm>
        </p:spPr>
        <p:txBody>
          <a:bodyPr>
            <a:noAutofit/>
          </a:bodyPr>
          <a:lstStyle>
            <a:lvl1pPr marL="0" indent="0">
              <a:buFontTx/>
              <a:buNone/>
              <a:defRPr sz="1300">
                <a:solidFill>
                  <a:schemeClr val="accent1"/>
                </a:solidFill>
              </a:defRPr>
            </a:lvl1pPr>
            <a:lvl2pPr marL="457200" indent="0">
              <a:buFontTx/>
              <a:buNone/>
              <a:defRPr sz="1100"/>
            </a:lvl2pPr>
            <a:lvl3pPr marL="914400" indent="0">
              <a:buFontTx/>
              <a:buNone/>
              <a:defRPr sz="1050"/>
            </a:lvl3pPr>
            <a:lvl4pPr marL="1371600" indent="0">
              <a:buFontTx/>
              <a:buNone/>
              <a:defRPr sz="1000"/>
            </a:lvl4pPr>
            <a:lvl5pPr marL="1828800" indent="0">
              <a:buFontTx/>
              <a:buNone/>
              <a:defRPr sz="1000"/>
            </a:lvl5pPr>
          </a:lstStyle>
          <a:p>
            <a:pPr lvl="0"/>
            <a:r>
              <a:rPr lang="es-ES" dirty="0"/>
              <a:t>Editar los estilos de texto del patrón</a:t>
            </a:r>
          </a:p>
        </p:txBody>
      </p:sp>
      <p:sp>
        <p:nvSpPr>
          <p:cNvPr id="12" name="Marcador de texto 16">
            <a:extLst>
              <a:ext uri="{FF2B5EF4-FFF2-40B4-BE49-F238E27FC236}">
                <a16:creationId xmlns:a16="http://schemas.microsoft.com/office/drawing/2014/main" id="{87DF9564-216B-4533-A626-FE222DEB917D}"/>
              </a:ext>
            </a:extLst>
          </p:cNvPr>
          <p:cNvSpPr>
            <a:spLocks noGrp="1"/>
          </p:cNvSpPr>
          <p:nvPr>
            <p:ph type="body" sz="quarter" idx="15"/>
          </p:nvPr>
        </p:nvSpPr>
        <p:spPr>
          <a:xfrm>
            <a:off x="711024" y="3093562"/>
            <a:ext cx="10758733" cy="3083401"/>
          </a:xfrm>
        </p:spPr>
        <p:txBody>
          <a:bodyPr numCol="2" spcCol="720000">
            <a:noAutofit/>
          </a:bodyPr>
          <a:lstStyle>
            <a:lvl1pPr marL="0" indent="0">
              <a:spcBef>
                <a:spcPts val="0"/>
              </a:spcBef>
              <a:spcAft>
                <a:spcPts val="2200"/>
              </a:spcAft>
              <a:buFontTx/>
              <a:buNone/>
              <a:defRPr lang="es-ES" sz="1200" kern="1200" smtClean="0">
                <a:solidFill>
                  <a:schemeClr val="tx2"/>
                </a:solidFill>
                <a:latin typeface="+mn-lt"/>
                <a:ea typeface="+mn-ea"/>
                <a:cs typeface="+mn-cs"/>
              </a:defRPr>
            </a:lvl1pPr>
            <a:lvl2pPr marL="457200" indent="0">
              <a:buFontTx/>
              <a:buNone/>
              <a:defRPr lang="es-ES" sz="1200" kern="1200" smtClean="0">
                <a:solidFill>
                  <a:schemeClr val="tx2"/>
                </a:solidFill>
                <a:latin typeface="+mn-lt"/>
                <a:ea typeface="+mn-ea"/>
                <a:cs typeface="+mn-cs"/>
              </a:defRPr>
            </a:lvl2pPr>
            <a:lvl3pPr marL="914400" indent="0">
              <a:buFontTx/>
              <a:buNone/>
              <a:defRPr lang="es-ES" sz="1200" kern="1200" smtClean="0">
                <a:solidFill>
                  <a:schemeClr val="tx2"/>
                </a:solidFill>
                <a:latin typeface="+mn-lt"/>
                <a:ea typeface="+mn-ea"/>
                <a:cs typeface="+mn-cs"/>
              </a:defRPr>
            </a:lvl3pPr>
            <a:lvl4pPr marL="1371600" indent="0">
              <a:buFontTx/>
              <a:buNone/>
              <a:defRPr lang="es-ES" sz="1200" kern="1200" smtClean="0">
                <a:solidFill>
                  <a:schemeClr val="tx2"/>
                </a:solidFill>
                <a:latin typeface="+mn-lt"/>
                <a:ea typeface="+mn-ea"/>
                <a:cs typeface="+mn-cs"/>
              </a:defRPr>
            </a:lvl4pPr>
            <a:lvl5pPr marL="1828800" indent="0">
              <a:buFontTx/>
              <a:buNone/>
              <a:defRPr lang="es-ES" sz="1200" kern="1200">
                <a:solidFill>
                  <a:schemeClr val="tx2"/>
                </a:solidFill>
                <a:latin typeface="+mn-lt"/>
                <a:ea typeface="+mn-ea"/>
                <a:cs typeface="+mn-cs"/>
              </a:defRPr>
            </a:lvl5pPr>
          </a:lstStyle>
          <a:p>
            <a:pPr lvl="0"/>
            <a:r>
              <a:rPr lang="es-ES" dirty="0"/>
              <a:t>Editar los estilos de texto del patrón</a:t>
            </a:r>
          </a:p>
        </p:txBody>
      </p:sp>
    </p:spTree>
    <p:extLst>
      <p:ext uri="{BB962C8B-B14F-4D97-AF65-F5344CB8AC3E}">
        <p14:creationId xmlns:p14="http://schemas.microsoft.com/office/powerpoint/2010/main" val="33764896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staca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6B5AEF2-F43E-4C92-A186-61C1E43CE82B}"/>
              </a:ext>
            </a:extLst>
          </p:cNvPr>
          <p:cNvSpPr>
            <a:spLocks noGrp="1"/>
          </p:cNvSpPr>
          <p:nvPr>
            <p:ph type="title" hasCustomPrompt="1"/>
          </p:nvPr>
        </p:nvSpPr>
        <p:spPr>
          <a:xfrm>
            <a:off x="731970" y="1109759"/>
            <a:ext cx="3801119" cy="5050689"/>
          </a:xfrm>
        </p:spPr>
        <p:txBody>
          <a:bodyPr anchor="t">
            <a:noAutofit/>
          </a:bodyPr>
          <a:lstStyle>
            <a:lvl1pPr>
              <a:defRPr sz="2500" b="1">
                <a:solidFill>
                  <a:schemeClr val="accent3"/>
                </a:solidFill>
              </a:defRPr>
            </a:lvl1pPr>
          </a:lstStyle>
          <a:p>
            <a:r>
              <a:rPr lang="es-ES" dirty="0" err="1"/>
              <a:t>Lorem</a:t>
            </a:r>
            <a:r>
              <a:rPr lang="es-ES" dirty="0"/>
              <a:t> Haga clic para modificar el estilo de título del patrón</a:t>
            </a:r>
          </a:p>
        </p:txBody>
      </p:sp>
      <p:sp>
        <p:nvSpPr>
          <p:cNvPr id="10" name="Marcador de número de diapositiva 5">
            <a:extLst>
              <a:ext uri="{FF2B5EF4-FFF2-40B4-BE49-F238E27FC236}">
                <a16:creationId xmlns:a16="http://schemas.microsoft.com/office/drawing/2014/main" id="{12E1D636-3017-4CF4-BA5F-3300C668441C}"/>
              </a:ext>
            </a:extLst>
          </p:cNvPr>
          <p:cNvSpPr>
            <a:spLocks noGrp="1"/>
          </p:cNvSpPr>
          <p:nvPr>
            <p:ph type="sldNum" sz="quarter" idx="12"/>
          </p:nvPr>
        </p:nvSpPr>
        <p:spPr>
          <a:xfrm>
            <a:off x="8730845" y="6209600"/>
            <a:ext cx="2743200" cy="365125"/>
          </a:xfrm>
        </p:spPr>
        <p:txBody>
          <a:bodyPr/>
          <a:lstStyle>
            <a:lvl1pPr>
              <a:defRPr sz="1300">
                <a:solidFill>
                  <a:schemeClr val="accent1"/>
                </a:solidFill>
              </a:defRPr>
            </a:lvl1pPr>
          </a:lstStyle>
          <a:p>
            <a:fld id="{BC0D97B6-E32F-4D7D-B839-7C3B51F2640F}" type="slidenum">
              <a:rPr lang="es-ES" smtClean="0">
                <a:solidFill>
                  <a:srgbClr val="EB0000"/>
                </a:solidFill>
              </a:rPr>
              <a:pPr/>
              <a:t>‹#›</a:t>
            </a:fld>
            <a:endParaRPr lang="es-ES" dirty="0">
              <a:solidFill>
                <a:srgbClr val="EB0000"/>
              </a:solidFill>
            </a:endParaRPr>
          </a:p>
        </p:txBody>
      </p:sp>
      <p:pic>
        <p:nvPicPr>
          <p:cNvPr id="11" name="Gráfico 10">
            <a:extLst>
              <a:ext uri="{FF2B5EF4-FFF2-40B4-BE49-F238E27FC236}">
                <a16:creationId xmlns:a16="http://schemas.microsoft.com/office/drawing/2014/main" id="{1FE7499B-1226-4371-B3E5-6DE0E967E635}"/>
              </a:ext>
            </a:extLst>
          </p:cNvPr>
          <p:cNvPicPr>
            <a:picLocks noChangeAspect="1"/>
          </p:cNvPicPr>
          <p:nvPr userDrawn="1"/>
        </p:nvPicPr>
        <p:blipFill>
          <a:blip r:embed="rId2"/>
          <a:stretch>
            <a:fillRect/>
          </a:stretch>
        </p:blipFill>
        <p:spPr>
          <a:xfrm>
            <a:off x="832642" y="6262326"/>
            <a:ext cx="1172108" cy="205543"/>
          </a:xfrm>
          <a:prstGeom prst="rect">
            <a:avLst/>
          </a:prstGeom>
        </p:spPr>
      </p:pic>
      <p:sp>
        <p:nvSpPr>
          <p:cNvPr id="15" name="Marcador de texto 14">
            <a:extLst>
              <a:ext uri="{FF2B5EF4-FFF2-40B4-BE49-F238E27FC236}">
                <a16:creationId xmlns:a16="http://schemas.microsoft.com/office/drawing/2014/main" id="{05897091-A449-4E0A-B444-7171DF90239A}"/>
              </a:ext>
            </a:extLst>
          </p:cNvPr>
          <p:cNvSpPr>
            <a:spLocks noGrp="1"/>
          </p:cNvSpPr>
          <p:nvPr>
            <p:ph type="body" sz="quarter" idx="14"/>
          </p:nvPr>
        </p:nvSpPr>
        <p:spPr>
          <a:xfrm>
            <a:off x="711024" y="337100"/>
            <a:ext cx="10758734" cy="304800"/>
          </a:xfrm>
        </p:spPr>
        <p:txBody>
          <a:bodyPr>
            <a:noAutofit/>
          </a:bodyPr>
          <a:lstStyle>
            <a:lvl1pPr marL="0" indent="0">
              <a:buFontTx/>
              <a:buNone/>
              <a:defRPr sz="1300">
                <a:solidFill>
                  <a:schemeClr val="accent1"/>
                </a:solidFill>
              </a:defRPr>
            </a:lvl1pPr>
            <a:lvl2pPr marL="457200" indent="0">
              <a:buFontTx/>
              <a:buNone/>
              <a:defRPr sz="1100"/>
            </a:lvl2pPr>
            <a:lvl3pPr marL="914400" indent="0">
              <a:buFontTx/>
              <a:buNone/>
              <a:defRPr sz="1050"/>
            </a:lvl3pPr>
            <a:lvl4pPr marL="1371600" indent="0">
              <a:buFontTx/>
              <a:buNone/>
              <a:defRPr sz="1000"/>
            </a:lvl4pPr>
            <a:lvl5pPr marL="1828800" indent="0">
              <a:buFontTx/>
              <a:buNone/>
              <a:defRPr sz="1000"/>
            </a:lvl5pPr>
          </a:lstStyle>
          <a:p>
            <a:pPr lvl="0"/>
            <a:r>
              <a:rPr lang="es-ES" dirty="0"/>
              <a:t>Editar los estilos de texto del patrón</a:t>
            </a:r>
          </a:p>
        </p:txBody>
      </p:sp>
      <p:sp>
        <p:nvSpPr>
          <p:cNvPr id="12" name="Marcador de texto 16">
            <a:extLst>
              <a:ext uri="{FF2B5EF4-FFF2-40B4-BE49-F238E27FC236}">
                <a16:creationId xmlns:a16="http://schemas.microsoft.com/office/drawing/2014/main" id="{87DF9564-216B-4533-A626-FE222DEB917D}"/>
              </a:ext>
            </a:extLst>
          </p:cNvPr>
          <p:cNvSpPr>
            <a:spLocks noGrp="1"/>
          </p:cNvSpPr>
          <p:nvPr>
            <p:ph type="body" sz="quarter" idx="15"/>
          </p:nvPr>
        </p:nvSpPr>
        <p:spPr>
          <a:xfrm>
            <a:off x="4772722" y="1126274"/>
            <a:ext cx="6697035" cy="5050690"/>
          </a:xfrm>
        </p:spPr>
        <p:txBody>
          <a:bodyPr numCol="1" spcCol="0">
            <a:noAutofit/>
          </a:bodyPr>
          <a:lstStyle>
            <a:lvl1pPr marL="0" indent="0">
              <a:spcBef>
                <a:spcPts val="0"/>
              </a:spcBef>
              <a:spcAft>
                <a:spcPts val="2200"/>
              </a:spcAft>
              <a:buFontTx/>
              <a:buNone/>
              <a:defRPr lang="es-ES" sz="1200" kern="1200" smtClean="0">
                <a:solidFill>
                  <a:schemeClr val="tx2"/>
                </a:solidFill>
                <a:latin typeface="+mn-lt"/>
                <a:ea typeface="+mn-ea"/>
                <a:cs typeface="+mn-cs"/>
              </a:defRPr>
            </a:lvl1pPr>
            <a:lvl2pPr marL="457200" indent="0">
              <a:buFontTx/>
              <a:buNone/>
              <a:defRPr lang="es-ES" sz="1200" kern="1200" smtClean="0">
                <a:solidFill>
                  <a:schemeClr val="tx2"/>
                </a:solidFill>
                <a:latin typeface="+mn-lt"/>
                <a:ea typeface="+mn-ea"/>
                <a:cs typeface="+mn-cs"/>
              </a:defRPr>
            </a:lvl2pPr>
            <a:lvl3pPr marL="914400" indent="0">
              <a:buFontTx/>
              <a:buNone/>
              <a:defRPr lang="es-ES" sz="1200" kern="1200" smtClean="0">
                <a:solidFill>
                  <a:schemeClr val="tx2"/>
                </a:solidFill>
                <a:latin typeface="+mn-lt"/>
                <a:ea typeface="+mn-ea"/>
                <a:cs typeface="+mn-cs"/>
              </a:defRPr>
            </a:lvl3pPr>
            <a:lvl4pPr marL="1371600" indent="0">
              <a:buFontTx/>
              <a:buNone/>
              <a:defRPr lang="es-ES" sz="1200" kern="1200" smtClean="0">
                <a:solidFill>
                  <a:schemeClr val="tx2"/>
                </a:solidFill>
                <a:latin typeface="+mn-lt"/>
                <a:ea typeface="+mn-ea"/>
                <a:cs typeface="+mn-cs"/>
              </a:defRPr>
            </a:lvl4pPr>
            <a:lvl5pPr marL="1828800" indent="0">
              <a:buFontTx/>
              <a:buNone/>
              <a:defRPr lang="es-ES" sz="1200" kern="1200">
                <a:solidFill>
                  <a:schemeClr val="tx2"/>
                </a:solidFill>
                <a:latin typeface="+mn-lt"/>
                <a:ea typeface="+mn-ea"/>
                <a:cs typeface="+mn-cs"/>
              </a:defRPr>
            </a:lvl5pPr>
          </a:lstStyle>
          <a:p>
            <a:pPr lvl="0"/>
            <a:r>
              <a:rPr lang="es-ES" dirty="0"/>
              <a:t>Editar los estilos de texto del patrón</a:t>
            </a:r>
          </a:p>
        </p:txBody>
      </p:sp>
    </p:spTree>
    <p:extLst>
      <p:ext uri="{BB962C8B-B14F-4D97-AF65-F5344CB8AC3E}">
        <p14:creationId xmlns:p14="http://schemas.microsoft.com/office/powerpoint/2010/main" val="4033197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ido y gráfico ">
    <p:spTree>
      <p:nvGrpSpPr>
        <p:cNvPr id="1" name=""/>
        <p:cNvGrpSpPr/>
        <p:nvPr/>
      </p:nvGrpSpPr>
      <p:grpSpPr>
        <a:xfrm>
          <a:off x="0" y="0"/>
          <a:ext cx="0" cy="0"/>
          <a:chOff x="0" y="0"/>
          <a:chExt cx="0" cy="0"/>
        </a:xfrm>
      </p:grpSpPr>
      <p:sp>
        <p:nvSpPr>
          <p:cNvPr id="10" name="Marcador de número de diapositiva 5">
            <a:extLst>
              <a:ext uri="{FF2B5EF4-FFF2-40B4-BE49-F238E27FC236}">
                <a16:creationId xmlns:a16="http://schemas.microsoft.com/office/drawing/2014/main" id="{12E1D636-3017-4CF4-BA5F-3300C668441C}"/>
              </a:ext>
            </a:extLst>
          </p:cNvPr>
          <p:cNvSpPr>
            <a:spLocks noGrp="1"/>
          </p:cNvSpPr>
          <p:nvPr>
            <p:ph type="sldNum" sz="quarter" idx="12"/>
          </p:nvPr>
        </p:nvSpPr>
        <p:spPr>
          <a:xfrm>
            <a:off x="8730845" y="6209600"/>
            <a:ext cx="2743200" cy="365125"/>
          </a:xfrm>
        </p:spPr>
        <p:txBody>
          <a:bodyPr/>
          <a:lstStyle>
            <a:lvl1pPr>
              <a:defRPr sz="1300">
                <a:solidFill>
                  <a:schemeClr val="accent1"/>
                </a:solidFill>
              </a:defRPr>
            </a:lvl1pPr>
          </a:lstStyle>
          <a:p>
            <a:fld id="{BC0D97B6-E32F-4D7D-B839-7C3B51F2640F}" type="slidenum">
              <a:rPr lang="es-ES" smtClean="0">
                <a:solidFill>
                  <a:srgbClr val="EB0000"/>
                </a:solidFill>
              </a:rPr>
              <a:pPr/>
              <a:t>‹#›</a:t>
            </a:fld>
            <a:endParaRPr lang="es-ES" dirty="0">
              <a:solidFill>
                <a:srgbClr val="EB0000"/>
              </a:solidFill>
            </a:endParaRPr>
          </a:p>
        </p:txBody>
      </p:sp>
      <p:pic>
        <p:nvPicPr>
          <p:cNvPr id="11" name="Gráfico 10">
            <a:extLst>
              <a:ext uri="{FF2B5EF4-FFF2-40B4-BE49-F238E27FC236}">
                <a16:creationId xmlns:a16="http://schemas.microsoft.com/office/drawing/2014/main" id="{1FE7499B-1226-4371-B3E5-6DE0E967E635}"/>
              </a:ext>
            </a:extLst>
          </p:cNvPr>
          <p:cNvPicPr>
            <a:picLocks noChangeAspect="1"/>
          </p:cNvPicPr>
          <p:nvPr userDrawn="1"/>
        </p:nvPicPr>
        <p:blipFill>
          <a:blip r:embed="rId2"/>
          <a:stretch>
            <a:fillRect/>
          </a:stretch>
        </p:blipFill>
        <p:spPr>
          <a:xfrm>
            <a:off x="832642" y="6262326"/>
            <a:ext cx="1172108" cy="205543"/>
          </a:xfrm>
          <a:prstGeom prst="rect">
            <a:avLst/>
          </a:prstGeom>
        </p:spPr>
      </p:pic>
      <p:sp>
        <p:nvSpPr>
          <p:cNvPr id="15" name="Marcador de texto 14">
            <a:extLst>
              <a:ext uri="{FF2B5EF4-FFF2-40B4-BE49-F238E27FC236}">
                <a16:creationId xmlns:a16="http://schemas.microsoft.com/office/drawing/2014/main" id="{05897091-A449-4E0A-B444-7171DF90239A}"/>
              </a:ext>
            </a:extLst>
          </p:cNvPr>
          <p:cNvSpPr>
            <a:spLocks noGrp="1"/>
          </p:cNvSpPr>
          <p:nvPr>
            <p:ph type="body" sz="quarter" idx="14"/>
          </p:nvPr>
        </p:nvSpPr>
        <p:spPr>
          <a:xfrm>
            <a:off x="711024" y="337100"/>
            <a:ext cx="10758734" cy="304800"/>
          </a:xfrm>
        </p:spPr>
        <p:txBody>
          <a:bodyPr>
            <a:noAutofit/>
          </a:bodyPr>
          <a:lstStyle>
            <a:lvl1pPr marL="0" indent="0">
              <a:buFontTx/>
              <a:buNone/>
              <a:defRPr sz="1300">
                <a:solidFill>
                  <a:schemeClr val="accent1"/>
                </a:solidFill>
              </a:defRPr>
            </a:lvl1pPr>
            <a:lvl2pPr marL="457200" indent="0">
              <a:buFontTx/>
              <a:buNone/>
              <a:defRPr sz="1100"/>
            </a:lvl2pPr>
            <a:lvl3pPr marL="914400" indent="0">
              <a:buFontTx/>
              <a:buNone/>
              <a:defRPr sz="1050"/>
            </a:lvl3pPr>
            <a:lvl4pPr marL="1371600" indent="0">
              <a:buFontTx/>
              <a:buNone/>
              <a:defRPr sz="1000"/>
            </a:lvl4pPr>
            <a:lvl5pPr marL="1828800" indent="0">
              <a:buFontTx/>
              <a:buNone/>
              <a:defRPr sz="1000"/>
            </a:lvl5pPr>
          </a:lstStyle>
          <a:p>
            <a:pPr lvl="0"/>
            <a:r>
              <a:rPr lang="es-ES" dirty="0"/>
              <a:t>Editar los estilos de texto del patrón</a:t>
            </a:r>
          </a:p>
        </p:txBody>
      </p:sp>
      <p:sp>
        <p:nvSpPr>
          <p:cNvPr id="9" name="Título 1">
            <a:extLst>
              <a:ext uri="{FF2B5EF4-FFF2-40B4-BE49-F238E27FC236}">
                <a16:creationId xmlns:a16="http://schemas.microsoft.com/office/drawing/2014/main" id="{3AABE934-895B-422A-B16D-773558A762E3}"/>
              </a:ext>
            </a:extLst>
          </p:cNvPr>
          <p:cNvSpPr>
            <a:spLocks noGrp="1"/>
          </p:cNvSpPr>
          <p:nvPr>
            <p:ph type="title" hasCustomPrompt="1"/>
          </p:nvPr>
        </p:nvSpPr>
        <p:spPr>
          <a:xfrm>
            <a:off x="722243" y="1087458"/>
            <a:ext cx="3911401" cy="1183132"/>
          </a:xfrm>
        </p:spPr>
        <p:txBody>
          <a:bodyPr anchor="t">
            <a:normAutofit/>
          </a:bodyPr>
          <a:lstStyle>
            <a:lvl1pPr>
              <a:defRPr sz="3600">
                <a:solidFill>
                  <a:schemeClr val="accent1"/>
                </a:solidFill>
              </a:defRPr>
            </a:lvl1pPr>
          </a:lstStyle>
          <a:p>
            <a:r>
              <a:rPr lang="es-ES" dirty="0"/>
              <a:t>Título del patrón</a:t>
            </a:r>
          </a:p>
        </p:txBody>
      </p:sp>
      <p:sp>
        <p:nvSpPr>
          <p:cNvPr id="13" name="Marcador de texto 16">
            <a:extLst>
              <a:ext uri="{FF2B5EF4-FFF2-40B4-BE49-F238E27FC236}">
                <a16:creationId xmlns:a16="http://schemas.microsoft.com/office/drawing/2014/main" id="{3C0F691A-2EF3-4A5F-A7E8-E01ADBCA2384}"/>
              </a:ext>
            </a:extLst>
          </p:cNvPr>
          <p:cNvSpPr>
            <a:spLocks noGrp="1"/>
          </p:cNvSpPr>
          <p:nvPr>
            <p:ph type="body" sz="quarter" idx="16"/>
          </p:nvPr>
        </p:nvSpPr>
        <p:spPr>
          <a:xfrm>
            <a:off x="711025" y="2517170"/>
            <a:ext cx="3911401" cy="3659794"/>
          </a:xfrm>
        </p:spPr>
        <p:txBody>
          <a:bodyPr>
            <a:noAutofit/>
          </a:bodyPr>
          <a:lstStyle>
            <a:lvl1pPr marL="0" indent="0">
              <a:spcBef>
                <a:spcPts val="0"/>
              </a:spcBef>
              <a:spcAft>
                <a:spcPts val="2200"/>
              </a:spcAft>
              <a:buFontTx/>
              <a:buNone/>
              <a:defRPr lang="es-ES" sz="1200" kern="1200" smtClean="0">
                <a:solidFill>
                  <a:schemeClr val="tx2"/>
                </a:solidFill>
                <a:latin typeface="+mn-lt"/>
                <a:ea typeface="+mn-ea"/>
                <a:cs typeface="+mn-cs"/>
              </a:defRPr>
            </a:lvl1pPr>
            <a:lvl2pPr marL="457200" indent="0">
              <a:buFontTx/>
              <a:buNone/>
              <a:defRPr lang="es-ES" sz="1200" kern="1200" smtClean="0">
                <a:solidFill>
                  <a:schemeClr val="tx2"/>
                </a:solidFill>
                <a:latin typeface="+mn-lt"/>
                <a:ea typeface="+mn-ea"/>
                <a:cs typeface="+mn-cs"/>
              </a:defRPr>
            </a:lvl2pPr>
            <a:lvl3pPr marL="914400" indent="0">
              <a:buFontTx/>
              <a:buNone/>
              <a:defRPr lang="es-ES" sz="1200" kern="1200" smtClean="0">
                <a:solidFill>
                  <a:schemeClr val="tx2"/>
                </a:solidFill>
                <a:latin typeface="+mn-lt"/>
                <a:ea typeface="+mn-ea"/>
                <a:cs typeface="+mn-cs"/>
              </a:defRPr>
            </a:lvl3pPr>
            <a:lvl4pPr marL="1371600" indent="0">
              <a:buFontTx/>
              <a:buNone/>
              <a:defRPr lang="es-ES" sz="1200" kern="1200" smtClean="0">
                <a:solidFill>
                  <a:schemeClr val="tx2"/>
                </a:solidFill>
                <a:latin typeface="+mn-lt"/>
                <a:ea typeface="+mn-ea"/>
                <a:cs typeface="+mn-cs"/>
              </a:defRPr>
            </a:lvl4pPr>
            <a:lvl5pPr marL="1828800" indent="0">
              <a:buFontTx/>
              <a:buNone/>
              <a:defRPr lang="es-ES" sz="1200" kern="1200">
                <a:solidFill>
                  <a:schemeClr val="tx2"/>
                </a:solidFill>
                <a:latin typeface="+mn-lt"/>
                <a:ea typeface="+mn-ea"/>
                <a:cs typeface="+mn-cs"/>
              </a:defRPr>
            </a:lvl5pPr>
          </a:lstStyle>
          <a:p>
            <a:pPr lvl="0"/>
            <a:r>
              <a:rPr lang="es-ES" dirty="0"/>
              <a:t>Editar los estilos de texto del patrón</a:t>
            </a:r>
          </a:p>
        </p:txBody>
      </p:sp>
      <p:sp>
        <p:nvSpPr>
          <p:cNvPr id="6" name="Marcador de gráfico 5">
            <a:extLst>
              <a:ext uri="{FF2B5EF4-FFF2-40B4-BE49-F238E27FC236}">
                <a16:creationId xmlns:a16="http://schemas.microsoft.com/office/drawing/2014/main" id="{2444BFBF-CC97-48FB-BE66-A28460A7384B}"/>
              </a:ext>
            </a:extLst>
          </p:cNvPr>
          <p:cNvSpPr>
            <a:spLocks noGrp="1"/>
          </p:cNvSpPr>
          <p:nvPr>
            <p:ph type="chart" sz="quarter" idx="17" hasCustomPrompt="1"/>
          </p:nvPr>
        </p:nvSpPr>
        <p:spPr>
          <a:xfrm>
            <a:off x="4797425" y="1087438"/>
            <a:ext cx="6683550" cy="5122862"/>
          </a:xfrm>
        </p:spPr>
        <p:txBody>
          <a:bodyPr>
            <a:normAutofit/>
          </a:bodyPr>
          <a:lstStyle>
            <a:lvl1pPr marL="0" indent="0" algn="ctr">
              <a:buNone/>
              <a:defRPr sz="1600"/>
            </a:lvl1pPr>
          </a:lstStyle>
          <a:p>
            <a:r>
              <a:rPr lang="es-MX" dirty="0"/>
              <a:t>Inserte </a:t>
            </a:r>
            <a:r>
              <a:rPr lang="es-MX" dirty="0" err="1"/>
              <a:t>aqu</a:t>
            </a:r>
            <a:r>
              <a:rPr lang="es-ES" dirty="0"/>
              <a:t>í su gráfico</a:t>
            </a:r>
          </a:p>
        </p:txBody>
      </p:sp>
    </p:spTree>
    <p:extLst>
      <p:ext uri="{BB962C8B-B14F-4D97-AF65-F5344CB8AC3E}">
        <p14:creationId xmlns:p14="http://schemas.microsoft.com/office/powerpoint/2010/main" val="42079713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enido y gráfico 2">
    <p:spTree>
      <p:nvGrpSpPr>
        <p:cNvPr id="1" name=""/>
        <p:cNvGrpSpPr/>
        <p:nvPr/>
      </p:nvGrpSpPr>
      <p:grpSpPr>
        <a:xfrm>
          <a:off x="0" y="0"/>
          <a:ext cx="0" cy="0"/>
          <a:chOff x="0" y="0"/>
          <a:chExt cx="0" cy="0"/>
        </a:xfrm>
      </p:grpSpPr>
      <p:sp>
        <p:nvSpPr>
          <p:cNvPr id="10" name="Marcador de número de diapositiva 5">
            <a:extLst>
              <a:ext uri="{FF2B5EF4-FFF2-40B4-BE49-F238E27FC236}">
                <a16:creationId xmlns:a16="http://schemas.microsoft.com/office/drawing/2014/main" id="{12E1D636-3017-4CF4-BA5F-3300C668441C}"/>
              </a:ext>
            </a:extLst>
          </p:cNvPr>
          <p:cNvSpPr>
            <a:spLocks noGrp="1"/>
          </p:cNvSpPr>
          <p:nvPr>
            <p:ph type="sldNum" sz="quarter" idx="12"/>
          </p:nvPr>
        </p:nvSpPr>
        <p:spPr>
          <a:xfrm>
            <a:off x="8730845" y="6209600"/>
            <a:ext cx="2743200" cy="365125"/>
          </a:xfrm>
        </p:spPr>
        <p:txBody>
          <a:bodyPr/>
          <a:lstStyle>
            <a:lvl1pPr>
              <a:defRPr sz="1300">
                <a:solidFill>
                  <a:schemeClr val="accent1"/>
                </a:solidFill>
              </a:defRPr>
            </a:lvl1pPr>
          </a:lstStyle>
          <a:p>
            <a:fld id="{BC0D97B6-E32F-4D7D-B839-7C3B51F2640F}" type="slidenum">
              <a:rPr lang="es-ES" smtClean="0">
                <a:solidFill>
                  <a:srgbClr val="EB0000"/>
                </a:solidFill>
              </a:rPr>
              <a:pPr/>
              <a:t>‹#›</a:t>
            </a:fld>
            <a:endParaRPr lang="es-ES" dirty="0">
              <a:solidFill>
                <a:srgbClr val="EB0000"/>
              </a:solidFill>
            </a:endParaRPr>
          </a:p>
        </p:txBody>
      </p:sp>
      <p:pic>
        <p:nvPicPr>
          <p:cNvPr id="11" name="Gráfico 10">
            <a:extLst>
              <a:ext uri="{FF2B5EF4-FFF2-40B4-BE49-F238E27FC236}">
                <a16:creationId xmlns:a16="http://schemas.microsoft.com/office/drawing/2014/main" id="{1FE7499B-1226-4371-B3E5-6DE0E967E635}"/>
              </a:ext>
            </a:extLst>
          </p:cNvPr>
          <p:cNvPicPr>
            <a:picLocks noChangeAspect="1"/>
          </p:cNvPicPr>
          <p:nvPr userDrawn="1"/>
        </p:nvPicPr>
        <p:blipFill>
          <a:blip r:embed="rId2"/>
          <a:stretch>
            <a:fillRect/>
          </a:stretch>
        </p:blipFill>
        <p:spPr>
          <a:xfrm>
            <a:off x="832642" y="6262326"/>
            <a:ext cx="1172108" cy="205543"/>
          </a:xfrm>
          <a:prstGeom prst="rect">
            <a:avLst/>
          </a:prstGeom>
        </p:spPr>
      </p:pic>
      <p:sp>
        <p:nvSpPr>
          <p:cNvPr id="15" name="Marcador de texto 14">
            <a:extLst>
              <a:ext uri="{FF2B5EF4-FFF2-40B4-BE49-F238E27FC236}">
                <a16:creationId xmlns:a16="http://schemas.microsoft.com/office/drawing/2014/main" id="{05897091-A449-4E0A-B444-7171DF90239A}"/>
              </a:ext>
            </a:extLst>
          </p:cNvPr>
          <p:cNvSpPr>
            <a:spLocks noGrp="1"/>
          </p:cNvSpPr>
          <p:nvPr>
            <p:ph type="body" sz="quarter" idx="14"/>
          </p:nvPr>
        </p:nvSpPr>
        <p:spPr>
          <a:xfrm>
            <a:off x="711024" y="337100"/>
            <a:ext cx="10758734" cy="304800"/>
          </a:xfrm>
        </p:spPr>
        <p:txBody>
          <a:bodyPr>
            <a:noAutofit/>
          </a:bodyPr>
          <a:lstStyle>
            <a:lvl1pPr marL="0" indent="0">
              <a:buFontTx/>
              <a:buNone/>
              <a:defRPr sz="1300">
                <a:solidFill>
                  <a:schemeClr val="accent1"/>
                </a:solidFill>
              </a:defRPr>
            </a:lvl1pPr>
            <a:lvl2pPr marL="457200" indent="0">
              <a:buFontTx/>
              <a:buNone/>
              <a:defRPr sz="1100"/>
            </a:lvl2pPr>
            <a:lvl3pPr marL="914400" indent="0">
              <a:buFontTx/>
              <a:buNone/>
              <a:defRPr sz="1050"/>
            </a:lvl3pPr>
            <a:lvl4pPr marL="1371600" indent="0">
              <a:buFontTx/>
              <a:buNone/>
              <a:defRPr sz="1000"/>
            </a:lvl4pPr>
            <a:lvl5pPr marL="1828800" indent="0">
              <a:buFontTx/>
              <a:buNone/>
              <a:defRPr sz="1000"/>
            </a:lvl5pPr>
          </a:lstStyle>
          <a:p>
            <a:pPr lvl="0"/>
            <a:r>
              <a:rPr lang="es-ES" dirty="0"/>
              <a:t>Editar los estilos de texto del patrón</a:t>
            </a:r>
          </a:p>
        </p:txBody>
      </p:sp>
      <p:sp>
        <p:nvSpPr>
          <p:cNvPr id="13" name="Marcador de texto 16">
            <a:extLst>
              <a:ext uri="{FF2B5EF4-FFF2-40B4-BE49-F238E27FC236}">
                <a16:creationId xmlns:a16="http://schemas.microsoft.com/office/drawing/2014/main" id="{3C0F691A-2EF3-4A5F-A7E8-E01ADBCA2384}"/>
              </a:ext>
            </a:extLst>
          </p:cNvPr>
          <p:cNvSpPr>
            <a:spLocks noGrp="1"/>
          </p:cNvSpPr>
          <p:nvPr>
            <p:ph type="body" sz="quarter" idx="16"/>
          </p:nvPr>
        </p:nvSpPr>
        <p:spPr>
          <a:xfrm>
            <a:off x="711025" y="1191802"/>
            <a:ext cx="3911401" cy="4985162"/>
          </a:xfrm>
        </p:spPr>
        <p:txBody>
          <a:bodyPr>
            <a:noAutofit/>
          </a:bodyPr>
          <a:lstStyle>
            <a:lvl1pPr marL="0" indent="0">
              <a:spcBef>
                <a:spcPts val="0"/>
              </a:spcBef>
              <a:spcAft>
                <a:spcPts val="2200"/>
              </a:spcAft>
              <a:buFontTx/>
              <a:buNone/>
              <a:defRPr lang="es-ES" sz="1200" kern="1200" smtClean="0">
                <a:solidFill>
                  <a:schemeClr val="tx2"/>
                </a:solidFill>
                <a:latin typeface="+mn-lt"/>
                <a:ea typeface="+mn-ea"/>
                <a:cs typeface="+mn-cs"/>
              </a:defRPr>
            </a:lvl1pPr>
            <a:lvl2pPr marL="457200" indent="0">
              <a:buFontTx/>
              <a:buNone/>
              <a:defRPr lang="es-ES" sz="1200" kern="1200" smtClean="0">
                <a:solidFill>
                  <a:schemeClr val="tx2"/>
                </a:solidFill>
                <a:latin typeface="+mn-lt"/>
                <a:ea typeface="+mn-ea"/>
                <a:cs typeface="+mn-cs"/>
              </a:defRPr>
            </a:lvl2pPr>
            <a:lvl3pPr marL="914400" indent="0">
              <a:buFontTx/>
              <a:buNone/>
              <a:defRPr lang="es-ES" sz="1200" kern="1200" smtClean="0">
                <a:solidFill>
                  <a:schemeClr val="tx2"/>
                </a:solidFill>
                <a:latin typeface="+mn-lt"/>
                <a:ea typeface="+mn-ea"/>
                <a:cs typeface="+mn-cs"/>
              </a:defRPr>
            </a:lvl3pPr>
            <a:lvl4pPr marL="1371600" indent="0">
              <a:buFontTx/>
              <a:buNone/>
              <a:defRPr lang="es-ES" sz="1200" kern="1200" smtClean="0">
                <a:solidFill>
                  <a:schemeClr val="tx2"/>
                </a:solidFill>
                <a:latin typeface="+mn-lt"/>
                <a:ea typeface="+mn-ea"/>
                <a:cs typeface="+mn-cs"/>
              </a:defRPr>
            </a:lvl4pPr>
            <a:lvl5pPr marL="1828800" indent="0">
              <a:buFontTx/>
              <a:buNone/>
              <a:defRPr lang="es-ES" sz="1200" kern="1200">
                <a:solidFill>
                  <a:schemeClr val="tx2"/>
                </a:solidFill>
                <a:latin typeface="+mn-lt"/>
                <a:ea typeface="+mn-ea"/>
                <a:cs typeface="+mn-cs"/>
              </a:defRPr>
            </a:lvl5pPr>
          </a:lstStyle>
          <a:p>
            <a:pPr lvl="0"/>
            <a:r>
              <a:rPr lang="es-ES" dirty="0"/>
              <a:t>Editar los estilos de texto del patrón</a:t>
            </a:r>
          </a:p>
        </p:txBody>
      </p:sp>
      <p:sp>
        <p:nvSpPr>
          <p:cNvPr id="12" name="Marcador de tabla 4">
            <a:extLst>
              <a:ext uri="{FF2B5EF4-FFF2-40B4-BE49-F238E27FC236}">
                <a16:creationId xmlns:a16="http://schemas.microsoft.com/office/drawing/2014/main" id="{DF826A4E-1A0C-46D7-8327-402D7A34DE68}"/>
              </a:ext>
            </a:extLst>
          </p:cNvPr>
          <p:cNvSpPr>
            <a:spLocks noGrp="1"/>
          </p:cNvSpPr>
          <p:nvPr>
            <p:ph type="tbl" sz="quarter" idx="18" hasCustomPrompt="1"/>
          </p:nvPr>
        </p:nvSpPr>
        <p:spPr>
          <a:xfrm>
            <a:off x="4867835" y="1707776"/>
            <a:ext cx="6612965" cy="4502524"/>
          </a:xfrm>
        </p:spPr>
        <p:txBody>
          <a:bodyPr>
            <a:normAutofit/>
          </a:bodyPr>
          <a:lstStyle>
            <a:lvl1pPr marL="0" indent="0" algn="ctr">
              <a:buFontTx/>
              <a:buNone/>
              <a:defRPr lang="es-ES" sz="1200" kern="1200" smtClean="0">
                <a:solidFill>
                  <a:schemeClr val="tx2"/>
                </a:solidFill>
                <a:latin typeface="+mn-lt"/>
                <a:ea typeface="+mn-ea"/>
                <a:cs typeface="+mn-cs"/>
              </a:defRPr>
            </a:lvl1pPr>
          </a:lstStyle>
          <a:p>
            <a:r>
              <a:rPr lang="es-ES" dirty="0"/>
              <a:t>Inserte aquí su tabla</a:t>
            </a:r>
          </a:p>
        </p:txBody>
      </p:sp>
      <p:sp>
        <p:nvSpPr>
          <p:cNvPr id="14" name="Marcador de texto 16">
            <a:extLst>
              <a:ext uri="{FF2B5EF4-FFF2-40B4-BE49-F238E27FC236}">
                <a16:creationId xmlns:a16="http://schemas.microsoft.com/office/drawing/2014/main" id="{C96F8991-1F66-478E-8C12-FB0275A2F299}"/>
              </a:ext>
            </a:extLst>
          </p:cNvPr>
          <p:cNvSpPr>
            <a:spLocks noGrp="1"/>
          </p:cNvSpPr>
          <p:nvPr>
            <p:ph type="body" sz="quarter" idx="19"/>
          </p:nvPr>
        </p:nvSpPr>
        <p:spPr>
          <a:xfrm>
            <a:off x="4867835" y="1191802"/>
            <a:ext cx="6587576" cy="381504"/>
          </a:xfrm>
        </p:spPr>
        <p:txBody>
          <a:bodyPr>
            <a:noAutofit/>
          </a:bodyPr>
          <a:lstStyle>
            <a:lvl1pPr marL="0" indent="0">
              <a:spcBef>
                <a:spcPts val="0"/>
              </a:spcBef>
              <a:spcAft>
                <a:spcPts val="2200"/>
              </a:spcAft>
              <a:buFontTx/>
              <a:buNone/>
              <a:defRPr lang="es-ES" sz="1200" kern="1200" smtClean="0">
                <a:solidFill>
                  <a:schemeClr val="tx2"/>
                </a:solidFill>
                <a:latin typeface="+mn-lt"/>
                <a:ea typeface="+mn-ea"/>
                <a:cs typeface="+mn-cs"/>
              </a:defRPr>
            </a:lvl1pPr>
            <a:lvl2pPr marL="457200" indent="0">
              <a:buFontTx/>
              <a:buNone/>
              <a:defRPr lang="es-ES" sz="1200" kern="1200" smtClean="0">
                <a:solidFill>
                  <a:schemeClr val="tx2"/>
                </a:solidFill>
                <a:latin typeface="+mn-lt"/>
                <a:ea typeface="+mn-ea"/>
                <a:cs typeface="+mn-cs"/>
              </a:defRPr>
            </a:lvl2pPr>
            <a:lvl3pPr marL="914400" indent="0">
              <a:buFontTx/>
              <a:buNone/>
              <a:defRPr lang="es-ES" sz="1200" kern="1200" smtClean="0">
                <a:solidFill>
                  <a:schemeClr val="tx2"/>
                </a:solidFill>
                <a:latin typeface="+mn-lt"/>
                <a:ea typeface="+mn-ea"/>
                <a:cs typeface="+mn-cs"/>
              </a:defRPr>
            </a:lvl3pPr>
            <a:lvl4pPr marL="1371600" indent="0">
              <a:buFontTx/>
              <a:buNone/>
              <a:defRPr lang="es-ES" sz="1200" kern="1200" smtClean="0">
                <a:solidFill>
                  <a:schemeClr val="tx2"/>
                </a:solidFill>
                <a:latin typeface="+mn-lt"/>
                <a:ea typeface="+mn-ea"/>
                <a:cs typeface="+mn-cs"/>
              </a:defRPr>
            </a:lvl4pPr>
            <a:lvl5pPr marL="1828800" indent="0">
              <a:buFontTx/>
              <a:buNone/>
              <a:defRPr lang="es-ES" sz="1200" kern="1200">
                <a:solidFill>
                  <a:schemeClr val="tx2"/>
                </a:solidFill>
                <a:latin typeface="+mn-lt"/>
                <a:ea typeface="+mn-ea"/>
                <a:cs typeface="+mn-cs"/>
              </a:defRPr>
            </a:lvl5pPr>
          </a:lstStyle>
          <a:p>
            <a:pPr lvl="0"/>
            <a:r>
              <a:rPr lang="es-ES" dirty="0"/>
              <a:t>Editar los estilos de texto del patrón</a:t>
            </a:r>
          </a:p>
        </p:txBody>
      </p:sp>
    </p:spTree>
    <p:extLst>
      <p:ext uri="{BB962C8B-B14F-4D97-AF65-F5344CB8AC3E}">
        <p14:creationId xmlns:p14="http://schemas.microsoft.com/office/powerpoint/2010/main" val="3397281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ntenido y gráfico 3 ">
    <p:spTree>
      <p:nvGrpSpPr>
        <p:cNvPr id="1" name=""/>
        <p:cNvGrpSpPr/>
        <p:nvPr/>
      </p:nvGrpSpPr>
      <p:grpSpPr>
        <a:xfrm>
          <a:off x="0" y="0"/>
          <a:ext cx="0" cy="0"/>
          <a:chOff x="0" y="0"/>
          <a:chExt cx="0" cy="0"/>
        </a:xfrm>
      </p:grpSpPr>
      <p:sp>
        <p:nvSpPr>
          <p:cNvPr id="10" name="Marcador de número de diapositiva 5">
            <a:extLst>
              <a:ext uri="{FF2B5EF4-FFF2-40B4-BE49-F238E27FC236}">
                <a16:creationId xmlns:a16="http://schemas.microsoft.com/office/drawing/2014/main" id="{12E1D636-3017-4CF4-BA5F-3300C668441C}"/>
              </a:ext>
            </a:extLst>
          </p:cNvPr>
          <p:cNvSpPr>
            <a:spLocks noGrp="1"/>
          </p:cNvSpPr>
          <p:nvPr>
            <p:ph type="sldNum" sz="quarter" idx="12"/>
          </p:nvPr>
        </p:nvSpPr>
        <p:spPr>
          <a:xfrm>
            <a:off x="8730845" y="6209600"/>
            <a:ext cx="2743200" cy="365125"/>
          </a:xfrm>
        </p:spPr>
        <p:txBody>
          <a:bodyPr/>
          <a:lstStyle>
            <a:lvl1pPr>
              <a:defRPr sz="1300">
                <a:solidFill>
                  <a:schemeClr val="accent1"/>
                </a:solidFill>
              </a:defRPr>
            </a:lvl1pPr>
          </a:lstStyle>
          <a:p>
            <a:fld id="{BC0D97B6-E32F-4D7D-B839-7C3B51F2640F}" type="slidenum">
              <a:rPr lang="es-ES" smtClean="0">
                <a:solidFill>
                  <a:srgbClr val="EB0000"/>
                </a:solidFill>
              </a:rPr>
              <a:pPr/>
              <a:t>‹#›</a:t>
            </a:fld>
            <a:endParaRPr lang="es-ES" dirty="0">
              <a:solidFill>
                <a:srgbClr val="EB0000"/>
              </a:solidFill>
            </a:endParaRPr>
          </a:p>
        </p:txBody>
      </p:sp>
      <p:pic>
        <p:nvPicPr>
          <p:cNvPr id="11" name="Gráfico 10">
            <a:extLst>
              <a:ext uri="{FF2B5EF4-FFF2-40B4-BE49-F238E27FC236}">
                <a16:creationId xmlns:a16="http://schemas.microsoft.com/office/drawing/2014/main" id="{1FE7499B-1226-4371-B3E5-6DE0E967E635}"/>
              </a:ext>
            </a:extLst>
          </p:cNvPr>
          <p:cNvPicPr>
            <a:picLocks noChangeAspect="1"/>
          </p:cNvPicPr>
          <p:nvPr userDrawn="1"/>
        </p:nvPicPr>
        <p:blipFill>
          <a:blip r:embed="rId2"/>
          <a:stretch>
            <a:fillRect/>
          </a:stretch>
        </p:blipFill>
        <p:spPr>
          <a:xfrm>
            <a:off x="832642" y="6262326"/>
            <a:ext cx="1172108" cy="205543"/>
          </a:xfrm>
          <a:prstGeom prst="rect">
            <a:avLst/>
          </a:prstGeom>
        </p:spPr>
      </p:pic>
      <p:sp>
        <p:nvSpPr>
          <p:cNvPr id="15" name="Marcador de texto 14">
            <a:extLst>
              <a:ext uri="{FF2B5EF4-FFF2-40B4-BE49-F238E27FC236}">
                <a16:creationId xmlns:a16="http://schemas.microsoft.com/office/drawing/2014/main" id="{05897091-A449-4E0A-B444-7171DF90239A}"/>
              </a:ext>
            </a:extLst>
          </p:cNvPr>
          <p:cNvSpPr>
            <a:spLocks noGrp="1"/>
          </p:cNvSpPr>
          <p:nvPr>
            <p:ph type="body" sz="quarter" idx="14"/>
          </p:nvPr>
        </p:nvSpPr>
        <p:spPr>
          <a:xfrm>
            <a:off x="711024" y="337100"/>
            <a:ext cx="10758734" cy="304800"/>
          </a:xfrm>
        </p:spPr>
        <p:txBody>
          <a:bodyPr>
            <a:noAutofit/>
          </a:bodyPr>
          <a:lstStyle>
            <a:lvl1pPr marL="0" indent="0">
              <a:buFontTx/>
              <a:buNone/>
              <a:defRPr sz="1300">
                <a:solidFill>
                  <a:schemeClr val="accent1"/>
                </a:solidFill>
              </a:defRPr>
            </a:lvl1pPr>
            <a:lvl2pPr marL="457200" indent="0">
              <a:buFontTx/>
              <a:buNone/>
              <a:defRPr sz="1100"/>
            </a:lvl2pPr>
            <a:lvl3pPr marL="914400" indent="0">
              <a:buFontTx/>
              <a:buNone/>
              <a:defRPr sz="1050"/>
            </a:lvl3pPr>
            <a:lvl4pPr marL="1371600" indent="0">
              <a:buFontTx/>
              <a:buNone/>
              <a:defRPr sz="1000"/>
            </a:lvl4pPr>
            <a:lvl5pPr marL="1828800" indent="0">
              <a:buFontTx/>
              <a:buNone/>
              <a:defRPr sz="1000"/>
            </a:lvl5pPr>
          </a:lstStyle>
          <a:p>
            <a:pPr lvl="0"/>
            <a:r>
              <a:rPr lang="es-ES" dirty="0"/>
              <a:t>Editar los estilos de texto del patrón</a:t>
            </a:r>
          </a:p>
        </p:txBody>
      </p:sp>
      <p:sp>
        <p:nvSpPr>
          <p:cNvPr id="13" name="Marcador de texto 16">
            <a:extLst>
              <a:ext uri="{FF2B5EF4-FFF2-40B4-BE49-F238E27FC236}">
                <a16:creationId xmlns:a16="http://schemas.microsoft.com/office/drawing/2014/main" id="{3C0F691A-2EF3-4A5F-A7E8-E01ADBCA2384}"/>
              </a:ext>
            </a:extLst>
          </p:cNvPr>
          <p:cNvSpPr>
            <a:spLocks noGrp="1"/>
          </p:cNvSpPr>
          <p:nvPr>
            <p:ph type="body" sz="quarter" idx="16"/>
          </p:nvPr>
        </p:nvSpPr>
        <p:spPr>
          <a:xfrm>
            <a:off x="711025" y="1191802"/>
            <a:ext cx="3911401" cy="657546"/>
          </a:xfrm>
        </p:spPr>
        <p:txBody>
          <a:bodyPr>
            <a:noAutofit/>
          </a:bodyPr>
          <a:lstStyle>
            <a:lvl1pPr marL="0" indent="0">
              <a:spcBef>
                <a:spcPts val="0"/>
              </a:spcBef>
              <a:spcAft>
                <a:spcPts val="2200"/>
              </a:spcAft>
              <a:buFontTx/>
              <a:buNone/>
              <a:defRPr lang="es-ES" sz="1200" kern="1200" smtClean="0">
                <a:solidFill>
                  <a:schemeClr val="tx2"/>
                </a:solidFill>
                <a:latin typeface="+mn-lt"/>
                <a:ea typeface="+mn-ea"/>
                <a:cs typeface="+mn-cs"/>
              </a:defRPr>
            </a:lvl1pPr>
            <a:lvl2pPr marL="457200" indent="0">
              <a:buFontTx/>
              <a:buNone/>
              <a:defRPr lang="es-ES" sz="1200" kern="1200" smtClean="0">
                <a:solidFill>
                  <a:schemeClr val="tx2"/>
                </a:solidFill>
                <a:latin typeface="+mn-lt"/>
                <a:ea typeface="+mn-ea"/>
                <a:cs typeface="+mn-cs"/>
              </a:defRPr>
            </a:lvl2pPr>
            <a:lvl3pPr marL="914400" indent="0">
              <a:buFontTx/>
              <a:buNone/>
              <a:defRPr lang="es-ES" sz="1200" kern="1200" smtClean="0">
                <a:solidFill>
                  <a:schemeClr val="tx2"/>
                </a:solidFill>
                <a:latin typeface="+mn-lt"/>
                <a:ea typeface="+mn-ea"/>
                <a:cs typeface="+mn-cs"/>
              </a:defRPr>
            </a:lvl3pPr>
            <a:lvl4pPr marL="1371600" indent="0">
              <a:buFontTx/>
              <a:buNone/>
              <a:defRPr lang="es-ES" sz="1200" kern="1200" smtClean="0">
                <a:solidFill>
                  <a:schemeClr val="tx2"/>
                </a:solidFill>
                <a:latin typeface="+mn-lt"/>
                <a:ea typeface="+mn-ea"/>
                <a:cs typeface="+mn-cs"/>
              </a:defRPr>
            </a:lvl4pPr>
            <a:lvl5pPr marL="1828800" indent="0">
              <a:buFontTx/>
              <a:buNone/>
              <a:defRPr lang="es-ES" sz="1200" kern="1200">
                <a:solidFill>
                  <a:schemeClr val="tx2"/>
                </a:solidFill>
                <a:latin typeface="+mn-lt"/>
                <a:ea typeface="+mn-ea"/>
                <a:cs typeface="+mn-cs"/>
              </a:defRPr>
            </a:lvl5pPr>
          </a:lstStyle>
          <a:p>
            <a:pPr lvl="0"/>
            <a:r>
              <a:rPr lang="es-ES" dirty="0"/>
              <a:t>Editar los estilos de texto del patrón</a:t>
            </a:r>
          </a:p>
        </p:txBody>
      </p:sp>
      <p:sp>
        <p:nvSpPr>
          <p:cNvPr id="9" name="Marcador de texto 16">
            <a:extLst>
              <a:ext uri="{FF2B5EF4-FFF2-40B4-BE49-F238E27FC236}">
                <a16:creationId xmlns:a16="http://schemas.microsoft.com/office/drawing/2014/main" id="{714DD14E-5956-4FB9-8BE1-1064DD293193}"/>
              </a:ext>
            </a:extLst>
          </p:cNvPr>
          <p:cNvSpPr>
            <a:spLocks noGrp="1"/>
          </p:cNvSpPr>
          <p:nvPr>
            <p:ph type="body" sz="quarter" idx="19"/>
          </p:nvPr>
        </p:nvSpPr>
        <p:spPr>
          <a:xfrm>
            <a:off x="5024062" y="1191802"/>
            <a:ext cx="6456737" cy="657546"/>
          </a:xfrm>
        </p:spPr>
        <p:txBody>
          <a:bodyPr>
            <a:noAutofit/>
          </a:bodyPr>
          <a:lstStyle>
            <a:lvl1pPr marL="0" indent="0">
              <a:spcBef>
                <a:spcPts val="0"/>
              </a:spcBef>
              <a:spcAft>
                <a:spcPts val="2200"/>
              </a:spcAft>
              <a:buFontTx/>
              <a:buNone/>
              <a:defRPr lang="es-ES" sz="1200" kern="1200" smtClean="0">
                <a:solidFill>
                  <a:schemeClr val="tx2"/>
                </a:solidFill>
                <a:latin typeface="+mn-lt"/>
                <a:ea typeface="+mn-ea"/>
                <a:cs typeface="+mn-cs"/>
              </a:defRPr>
            </a:lvl1pPr>
            <a:lvl2pPr marL="457200" indent="0">
              <a:buFontTx/>
              <a:buNone/>
              <a:defRPr lang="es-ES" sz="1200" kern="1200" smtClean="0">
                <a:solidFill>
                  <a:schemeClr val="tx2"/>
                </a:solidFill>
                <a:latin typeface="+mn-lt"/>
                <a:ea typeface="+mn-ea"/>
                <a:cs typeface="+mn-cs"/>
              </a:defRPr>
            </a:lvl2pPr>
            <a:lvl3pPr marL="914400" indent="0">
              <a:buFontTx/>
              <a:buNone/>
              <a:defRPr lang="es-ES" sz="1200" kern="1200" smtClean="0">
                <a:solidFill>
                  <a:schemeClr val="tx2"/>
                </a:solidFill>
                <a:latin typeface="+mn-lt"/>
                <a:ea typeface="+mn-ea"/>
                <a:cs typeface="+mn-cs"/>
              </a:defRPr>
            </a:lvl3pPr>
            <a:lvl4pPr marL="1371600" indent="0">
              <a:buFontTx/>
              <a:buNone/>
              <a:defRPr lang="es-ES" sz="1200" kern="1200" smtClean="0">
                <a:solidFill>
                  <a:schemeClr val="tx2"/>
                </a:solidFill>
                <a:latin typeface="+mn-lt"/>
                <a:ea typeface="+mn-ea"/>
                <a:cs typeface="+mn-cs"/>
              </a:defRPr>
            </a:lvl4pPr>
            <a:lvl5pPr marL="1828800" indent="0">
              <a:buFontTx/>
              <a:buNone/>
              <a:defRPr lang="es-ES" sz="1200" kern="1200">
                <a:solidFill>
                  <a:schemeClr val="tx2"/>
                </a:solidFill>
                <a:latin typeface="+mn-lt"/>
                <a:ea typeface="+mn-ea"/>
                <a:cs typeface="+mn-cs"/>
              </a:defRPr>
            </a:lvl5pPr>
          </a:lstStyle>
          <a:p>
            <a:pPr lvl="0"/>
            <a:r>
              <a:rPr lang="es-ES" dirty="0"/>
              <a:t>Editar los estilos de texto del patrón</a:t>
            </a:r>
          </a:p>
        </p:txBody>
      </p:sp>
      <p:sp>
        <p:nvSpPr>
          <p:cNvPr id="16" name="Marcador de gráfico 4">
            <a:extLst>
              <a:ext uri="{FF2B5EF4-FFF2-40B4-BE49-F238E27FC236}">
                <a16:creationId xmlns:a16="http://schemas.microsoft.com/office/drawing/2014/main" id="{9BA63F5F-FC37-4202-A6A3-A0F3EFAC9EB6}"/>
              </a:ext>
            </a:extLst>
          </p:cNvPr>
          <p:cNvSpPr>
            <a:spLocks noGrp="1"/>
          </p:cNvSpPr>
          <p:nvPr>
            <p:ph type="chart" sz="quarter" idx="20" hasCustomPrompt="1"/>
          </p:nvPr>
        </p:nvSpPr>
        <p:spPr>
          <a:xfrm>
            <a:off x="711200" y="1993900"/>
            <a:ext cx="3911600" cy="3605788"/>
          </a:xfrm>
        </p:spPr>
        <p:txBody>
          <a:bodyPr>
            <a:normAutofit/>
          </a:bodyPr>
          <a:lstStyle>
            <a:lvl1pPr marL="0" indent="0" algn="ctr">
              <a:buFontTx/>
              <a:buNone/>
              <a:defRPr sz="1400">
                <a:solidFill>
                  <a:schemeClr val="tx2"/>
                </a:solidFill>
              </a:defRPr>
            </a:lvl1pPr>
          </a:lstStyle>
          <a:p>
            <a:r>
              <a:rPr lang="es-ES" dirty="0"/>
              <a:t>Inserte aquí su gráfico</a:t>
            </a:r>
          </a:p>
        </p:txBody>
      </p:sp>
      <p:sp>
        <p:nvSpPr>
          <p:cNvPr id="17" name="Marcador de gráfico 4">
            <a:extLst>
              <a:ext uri="{FF2B5EF4-FFF2-40B4-BE49-F238E27FC236}">
                <a16:creationId xmlns:a16="http://schemas.microsoft.com/office/drawing/2014/main" id="{0CABFB2C-905F-4A94-BBC0-7C32FA7695A4}"/>
              </a:ext>
            </a:extLst>
          </p:cNvPr>
          <p:cNvSpPr>
            <a:spLocks noGrp="1"/>
          </p:cNvSpPr>
          <p:nvPr>
            <p:ph type="chart" sz="quarter" idx="21" hasCustomPrompt="1"/>
          </p:nvPr>
        </p:nvSpPr>
        <p:spPr>
          <a:xfrm>
            <a:off x="5024063" y="1993900"/>
            <a:ext cx="6472718" cy="3605788"/>
          </a:xfrm>
        </p:spPr>
        <p:txBody>
          <a:bodyPr>
            <a:normAutofit/>
          </a:bodyPr>
          <a:lstStyle>
            <a:lvl1pPr marL="0" indent="0" algn="ctr">
              <a:buFontTx/>
              <a:buNone/>
              <a:defRPr sz="1400">
                <a:solidFill>
                  <a:schemeClr val="tx2"/>
                </a:solidFill>
              </a:defRPr>
            </a:lvl1pPr>
          </a:lstStyle>
          <a:p>
            <a:r>
              <a:rPr lang="es-ES" dirty="0"/>
              <a:t>Inserte aquí su gráfico</a:t>
            </a:r>
          </a:p>
        </p:txBody>
      </p:sp>
    </p:spTree>
    <p:extLst>
      <p:ext uri="{BB962C8B-B14F-4D97-AF65-F5344CB8AC3E}">
        <p14:creationId xmlns:p14="http://schemas.microsoft.com/office/powerpoint/2010/main" val="1776961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Índice">
    <p:spTree>
      <p:nvGrpSpPr>
        <p:cNvPr id="1" name=""/>
        <p:cNvGrpSpPr/>
        <p:nvPr/>
      </p:nvGrpSpPr>
      <p:grpSpPr>
        <a:xfrm>
          <a:off x="0" y="0"/>
          <a:ext cx="0" cy="0"/>
          <a:chOff x="0" y="0"/>
          <a:chExt cx="0" cy="0"/>
        </a:xfrm>
      </p:grpSpPr>
      <p:sp>
        <p:nvSpPr>
          <p:cNvPr id="6" name="Marcador de número de diapositiva 5">
            <a:extLst>
              <a:ext uri="{FF2B5EF4-FFF2-40B4-BE49-F238E27FC236}">
                <a16:creationId xmlns:a16="http://schemas.microsoft.com/office/drawing/2014/main" id="{C60B320C-F93D-45A7-B5CC-5C18ED1F85FB}"/>
              </a:ext>
            </a:extLst>
          </p:cNvPr>
          <p:cNvSpPr>
            <a:spLocks noGrp="1"/>
          </p:cNvSpPr>
          <p:nvPr>
            <p:ph type="sldNum" sz="quarter" idx="12"/>
          </p:nvPr>
        </p:nvSpPr>
        <p:spPr>
          <a:xfrm>
            <a:off x="8730845" y="6209600"/>
            <a:ext cx="2743200" cy="365125"/>
          </a:xfrm>
        </p:spPr>
        <p:txBody>
          <a:bodyPr/>
          <a:lstStyle>
            <a:lvl1pPr>
              <a:defRPr sz="1300">
                <a:solidFill>
                  <a:schemeClr val="accent1"/>
                </a:solidFill>
              </a:defRPr>
            </a:lvl1pPr>
          </a:lstStyle>
          <a:p>
            <a:fld id="{BC0D97B6-E32F-4D7D-B839-7C3B51F2640F}" type="slidenum">
              <a:rPr lang="es-ES" smtClean="0"/>
              <a:pPr/>
              <a:t>‹#›</a:t>
            </a:fld>
            <a:endParaRPr lang="es-ES" dirty="0"/>
          </a:p>
        </p:txBody>
      </p:sp>
      <p:pic>
        <p:nvPicPr>
          <p:cNvPr id="9" name="Gráfico 8">
            <a:extLst>
              <a:ext uri="{FF2B5EF4-FFF2-40B4-BE49-F238E27FC236}">
                <a16:creationId xmlns:a16="http://schemas.microsoft.com/office/drawing/2014/main" id="{AC1B0227-D6EB-4F05-832D-EB54916F795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32642" y="6262326"/>
            <a:ext cx="1172108" cy="205543"/>
          </a:xfrm>
          <a:prstGeom prst="rect">
            <a:avLst/>
          </a:prstGeom>
        </p:spPr>
      </p:pic>
      <p:sp>
        <p:nvSpPr>
          <p:cNvPr id="10" name="CuadroTexto 9">
            <a:extLst>
              <a:ext uri="{FF2B5EF4-FFF2-40B4-BE49-F238E27FC236}">
                <a16:creationId xmlns:a16="http://schemas.microsoft.com/office/drawing/2014/main" id="{B3950534-FF56-4FD6-A098-D625BC54F0FA}"/>
              </a:ext>
            </a:extLst>
          </p:cNvPr>
          <p:cNvSpPr txBox="1"/>
          <p:nvPr userDrawn="1"/>
        </p:nvSpPr>
        <p:spPr>
          <a:xfrm>
            <a:off x="722533" y="312269"/>
            <a:ext cx="1849821" cy="292388"/>
          </a:xfrm>
          <a:prstGeom prst="rect">
            <a:avLst/>
          </a:prstGeom>
          <a:noFill/>
        </p:spPr>
        <p:txBody>
          <a:bodyPr wrap="square" rtlCol="0">
            <a:spAutoFit/>
          </a:bodyPr>
          <a:lstStyle/>
          <a:p>
            <a:r>
              <a:rPr lang="es-ES" sz="1300" dirty="0">
                <a:solidFill>
                  <a:schemeClr val="accent1"/>
                </a:solidFill>
              </a:rPr>
              <a:t>Índice</a:t>
            </a:r>
          </a:p>
        </p:txBody>
      </p:sp>
      <p:sp>
        <p:nvSpPr>
          <p:cNvPr id="14" name="Marcador de texto 11">
            <a:extLst>
              <a:ext uri="{FF2B5EF4-FFF2-40B4-BE49-F238E27FC236}">
                <a16:creationId xmlns:a16="http://schemas.microsoft.com/office/drawing/2014/main" id="{0CC57AA0-6C3B-4C80-BF6B-C321A960A96C}"/>
              </a:ext>
            </a:extLst>
          </p:cNvPr>
          <p:cNvSpPr>
            <a:spLocks noGrp="1"/>
          </p:cNvSpPr>
          <p:nvPr>
            <p:ph type="body" sz="quarter" idx="13"/>
          </p:nvPr>
        </p:nvSpPr>
        <p:spPr>
          <a:xfrm>
            <a:off x="832641" y="1100239"/>
            <a:ext cx="10635843" cy="4906665"/>
          </a:xfrm>
        </p:spPr>
        <p:txBody>
          <a:bodyPr>
            <a:normAutofit/>
          </a:bodyPr>
          <a:lstStyle>
            <a:lvl1pPr marL="432000" indent="-396000">
              <a:buClr>
                <a:schemeClr val="accent1"/>
              </a:buClr>
              <a:buSzPct val="45000"/>
              <a:buFont typeface="+mj-lt"/>
              <a:buAutoNum type="arabicPeriod"/>
              <a:defRPr lang="es-ES" sz="4000" b="1" kern="1200" dirty="0" smtClean="0">
                <a:solidFill>
                  <a:srgbClr val="3C3C3B"/>
                </a:solidFill>
                <a:latin typeface="+mn-lt"/>
                <a:ea typeface="+mn-ea"/>
                <a:cs typeface="+mn-cs"/>
              </a:defRPr>
            </a:lvl1pPr>
            <a:lvl2pPr marL="457200" indent="0">
              <a:buNone/>
              <a:defRPr/>
            </a:lvl2pPr>
          </a:lstStyle>
          <a:p>
            <a:pPr lvl="0"/>
            <a:r>
              <a:rPr lang="es-ES" dirty="0"/>
              <a:t>Editar los estilos de texto del patrón</a:t>
            </a:r>
          </a:p>
        </p:txBody>
      </p:sp>
    </p:spTree>
    <p:extLst>
      <p:ext uri="{BB962C8B-B14F-4D97-AF65-F5344CB8AC3E}">
        <p14:creationId xmlns:p14="http://schemas.microsoft.com/office/powerpoint/2010/main" val="30106834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ierre y contacto">
    <p:spTree>
      <p:nvGrpSpPr>
        <p:cNvPr id="1" name=""/>
        <p:cNvGrpSpPr/>
        <p:nvPr/>
      </p:nvGrpSpPr>
      <p:grpSpPr>
        <a:xfrm>
          <a:off x="0" y="0"/>
          <a:ext cx="0" cy="0"/>
          <a:chOff x="0" y="0"/>
          <a:chExt cx="0" cy="0"/>
        </a:xfrm>
      </p:grpSpPr>
      <p:sp>
        <p:nvSpPr>
          <p:cNvPr id="19" name="Forma libre: forma 18">
            <a:extLst>
              <a:ext uri="{FF2B5EF4-FFF2-40B4-BE49-F238E27FC236}">
                <a16:creationId xmlns:a16="http://schemas.microsoft.com/office/drawing/2014/main" id="{B61CF4CC-ED27-4967-A11A-B838DFD4D9A3}"/>
              </a:ext>
            </a:extLst>
          </p:cNvPr>
          <p:cNvSpPr/>
          <p:nvPr userDrawn="1"/>
        </p:nvSpPr>
        <p:spPr>
          <a:xfrm>
            <a:off x="0" y="5229922"/>
            <a:ext cx="12192000" cy="1628078"/>
          </a:xfrm>
          <a:custGeom>
            <a:avLst/>
            <a:gdLst>
              <a:gd name="connsiteX0" fmla="*/ 8943278 w 12192000"/>
              <a:gd name="connsiteY0" fmla="*/ 0 h 1628078"/>
              <a:gd name="connsiteX1" fmla="*/ 12192000 w 12192000"/>
              <a:gd name="connsiteY1" fmla="*/ 0 h 1628078"/>
              <a:gd name="connsiteX2" fmla="*/ 12192000 w 12192000"/>
              <a:gd name="connsiteY2" fmla="*/ 1628078 h 1628078"/>
              <a:gd name="connsiteX3" fmla="*/ 0 w 12192000"/>
              <a:gd name="connsiteY3" fmla="*/ 1628078 h 1628078"/>
              <a:gd name="connsiteX4" fmla="*/ 0 w 12192000"/>
              <a:gd name="connsiteY4" fmla="*/ 1226634 h 1628078"/>
              <a:gd name="connsiteX5" fmla="*/ 8943278 w 12192000"/>
              <a:gd name="connsiteY5" fmla="*/ 1226634 h 1628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1628078">
                <a:moveTo>
                  <a:pt x="8943278" y="0"/>
                </a:moveTo>
                <a:lnTo>
                  <a:pt x="12192000" y="0"/>
                </a:lnTo>
                <a:lnTo>
                  <a:pt x="12192000" y="1628078"/>
                </a:lnTo>
                <a:lnTo>
                  <a:pt x="0" y="1628078"/>
                </a:lnTo>
                <a:lnTo>
                  <a:pt x="0" y="1226634"/>
                </a:lnTo>
                <a:lnTo>
                  <a:pt x="8943278" y="1226634"/>
                </a:lnTo>
                <a:close/>
              </a:path>
            </a:pathLst>
          </a:cu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prstClr val="white"/>
              </a:solidFill>
            </a:endParaRPr>
          </a:p>
        </p:txBody>
      </p:sp>
      <p:sp>
        <p:nvSpPr>
          <p:cNvPr id="23" name="CuadroTexto 22">
            <a:extLst>
              <a:ext uri="{FF2B5EF4-FFF2-40B4-BE49-F238E27FC236}">
                <a16:creationId xmlns:a16="http://schemas.microsoft.com/office/drawing/2014/main" id="{B163354C-97AE-4FC8-BF01-B7FCA9B2C7C0}"/>
              </a:ext>
            </a:extLst>
          </p:cNvPr>
          <p:cNvSpPr txBox="1"/>
          <p:nvPr userDrawn="1"/>
        </p:nvSpPr>
        <p:spPr>
          <a:xfrm>
            <a:off x="719288" y="1945649"/>
            <a:ext cx="3365478" cy="1169551"/>
          </a:xfrm>
          <a:prstGeom prst="rect">
            <a:avLst/>
          </a:prstGeom>
          <a:noFill/>
        </p:spPr>
        <p:txBody>
          <a:bodyPr wrap="square" rtlCol="0">
            <a:spAutoFit/>
          </a:bodyPr>
          <a:lstStyle/>
          <a:p>
            <a:r>
              <a:rPr lang="es-ES" sz="1400" dirty="0">
                <a:solidFill>
                  <a:srgbClr val="6E7678"/>
                </a:solidFill>
              </a:rPr>
              <a:t>Nuestro propósito es ayudar a personas y empresas a prosperar.</a:t>
            </a:r>
          </a:p>
          <a:p>
            <a:endParaRPr lang="es-ES" sz="1400" dirty="0">
              <a:solidFill>
                <a:srgbClr val="6E7678"/>
              </a:solidFill>
            </a:endParaRPr>
          </a:p>
          <a:p>
            <a:r>
              <a:rPr lang="es-ES" sz="1400" dirty="0">
                <a:solidFill>
                  <a:srgbClr val="6E7678"/>
                </a:solidFill>
              </a:rPr>
              <a:t>Nuestra cultura se basa en la creencia de que todo lo que hacemos debe ser</a:t>
            </a:r>
          </a:p>
        </p:txBody>
      </p:sp>
      <p:sp>
        <p:nvSpPr>
          <p:cNvPr id="28" name="CuadroTexto 27">
            <a:extLst>
              <a:ext uri="{FF2B5EF4-FFF2-40B4-BE49-F238E27FC236}">
                <a16:creationId xmlns:a16="http://schemas.microsoft.com/office/drawing/2014/main" id="{68E35268-345F-47C7-ADB2-CE92421E8EED}"/>
              </a:ext>
            </a:extLst>
          </p:cNvPr>
          <p:cNvSpPr txBox="1"/>
          <p:nvPr userDrawn="1"/>
        </p:nvSpPr>
        <p:spPr>
          <a:xfrm>
            <a:off x="721506" y="628193"/>
            <a:ext cx="3365478" cy="707886"/>
          </a:xfrm>
          <a:prstGeom prst="rect">
            <a:avLst/>
          </a:prstGeom>
          <a:noFill/>
        </p:spPr>
        <p:txBody>
          <a:bodyPr wrap="square" rtlCol="0">
            <a:spAutoFit/>
          </a:bodyPr>
          <a:lstStyle/>
          <a:p>
            <a:r>
              <a:rPr lang="es-ES" sz="4000" dirty="0">
                <a:solidFill>
                  <a:srgbClr val="EB0000"/>
                </a:solidFill>
              </a:rPr>
              <a:t>Gracias.</a:t>
            </a:r>
          </a:p>
        </p:txBody>
      </p:sp>
      <p:sp>
        <p:nvSpPr>
          <p:cNvPr id="31" name="Forma libre: forma 30">
            <a:extLst>
              <a:ext uri="{FF2B5EF4-FFF2-40B4-BE49-F238E27FC236}">
                <a16:creationId xmlns:a16="http://schemas.microsoft.com/office/drawing/2014/main" id="{073BDF73-2FC7-4E8C-B95B-B68B9F5D3BE9}"/>
              </a:ext>
            </a:extLst>
          </p:cNvPr>
          <p:cNvSpPr/>
          <p:nvPr userDrawn="1"/>
        </p:nvSpPr>
        <p:spPr>
          <a:xfrm>
            <a:off x="0" y="5229922"/>
            <a:ext cx="12196689" cy="1628078"/>
          </a:xfrm>
          <a:custGeom>
            <a:avLst/>
            <a:gdLst>
              <a:gd name="connsiteX0" fmla="*/ 8932985 w 12196689"/>
              <a:gd name="connsiteY0" fmla="*/ 0 h 1628078"/>
              <a:gd name="connsiteX1" fmla="*/ 12196689 w 12196689"/>
              <a:gd name="connsiteY1" fmla="*/ 0 h 1628078"/>
              <a:gd name="connsiteX2" fmla="*/ 12196689 w 12196689"/>
              <a:gd name="connsiteY2" fmla="*/ 1628078 h 1628078"/>
              <a:gd name="connsiteX3" fmla="*/ 0 w 12196689"/>
              <a:gd name="connsiteY3" fmla="*/ 1628078 h 1628078"/>
              <a:gd name="connsiteX4" fmla="*/ 0 w 12196689"/>
              <a:gd name="connsiteY4" fmla="*/ 1213081 h 1628078"/>
              <a:gd name="connsiteX5" fmla="*/ 8932985 w 12196689"/>
              <a:gd name="connsiteY5" fmla="*/ 1213081 h 1628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6689" h="1628078">
                <a:moveTo>
                  <a:pt x="8932985" y="0"/>
                </a:moveTo>
                <a:lnTo>
                  <a:pt x="12196689" y="0"/>
                </a:lnTo>
                <a:lnTo>
                  <a:pt x="12196689" y="1628078"/>
                </a:lnTo>
                <a:lnTo>
                  <a:pt x="0" y="1628078"/>
                </a:lnTo>
                <a:lnTo>
                  <a:pt x="0" y="1213081"/>
                </a:lnTo>
                <a:lnTo>
                  <a:pt x="8932985" y="1213081"/>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ES">
              <a:solidFill>
                <a:prstClr val="white"/>
              </a:solidFill>
            </a:endParaRPr>
          </a:p>
        </p:txBody>
      </p:sp>
      <p:pic>
        <p:nvPicPr>
          <p:cNvPr id="17" name="Gráfico 11">
            <a:extLst>
              <a:ext uri="{FF2B5EF4-FFF2-40B4-BE49-F238E27FC236}">
                <a16:creationId xmlns:a16="http://schemas.microsoft.com/office/drawing/2014/main" id="{67F54544-030A-41BD-9896-574241C7188A}"/>
              </a:ext>
            </a:extLst>
          </p:cNvPr>
          <p:cNvPicPr>
            <a:picLocks noChangeAspect="1"/>
          </p:cNvPicPr>
          <p:nvPr userDrawn="1"/>
        </p:nvPicPr>
        <p:blipFill>
          <a:blip r:embed="rId2"/>
          <a:stretch>
            <a:fillRect/>
          </a:stretch>
        </p:blipFill>
        <p:spPr>
          <a:xfrm>
            <a:off x="821978" y="5745803"/>
            <a:ext cx="1896592" cy="332588"/>
          </a:xfrm>
          <a:prstGeom prst="rect">
            <a:avLst/>
          </a:prstGeom>
        </p:spPr>
      </p:pic>
      <p:pic>
        <p:nvPicPr>
          <p:cNvPr id="20" name="Picture 2" descr="Resultado de imagen de DJSI Member Log">
            <a:extLst>
              <a:ext uri="{FF2B5EF4-FFF2-40B4-BE49-F238E27FC236}">
                <a16:creationId xmlns:a16="http://schemas.microsoft.com/office/drawing/2014/main" id="{892B8B9E-DEBC-4365-A4A8-EB9654BA3099}"/>
              </a:ext>
            </a:extLst>
          </p:cNvPr>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4682072" y="5622942"/>
            <a:ext cx="1347482" cy="455449"/>
          </a:xfrm>
          <a:prstGeom prst="rect">
            <a:avLst/>
          </a:prstGeom>
          <a:noFill/>
          <a:extLst>
            <a:ext uri="{909E8E84-426E-40dd-AFC4-6F175D3DCCD1}">
              <a14:hiddenFill xmlns:a14="http://schemas.microsoft.com/office/drawing/2010/main" xmlns="">
                <a:solidFill>
                  <a:srgbClr val="FFFFFF"/>
                </a:solidFill>
              </a14:hiddenFill>
            </a:ext>
          </a:extLst>
        </p:spPr>
      </p:pic>
      <p:grpSp>
        <p:nvGrpSpPr>
          <p:cNvPr id="22" name="Grupo 13">
            <a:extLst>
              <a:ext uri="{FF2B5EF4-FFF2-40B4-BE49-F238E27FC236}">
                <a16:creationId xmlns:a16="http://schemas.microsoft.com/office/drawing/2014/main" id="{246620ED-93B0-4966-8E36-4B883B49E634}"/>
              </a:ext>
            </a:extLst>
          </p:cNvPr>
          <p:cNvGrpSpPr/>
          <p:nvPr userDrawn="1"/>
        </p:nvGrpSpPr>
        <p:grpSpPr>
          <a:xfrm>
            <a:off x="6336916" y="5623271"/>
            <a:ext cx="578707" cy="455017"/>
            <a:chOff x="2203451" y="-4230356"/>
            <a:chExt cx="6896100" cy="5422158"/>
          </a:xfrm>
        </p:grpSpPr>
        <p:pic>
          <p:nvPicPr>
            <p:cNvPr id="24" name="Imagen 23" descr="Imagen relacionada">
              <a:extLst>
                <a:ext uri="{FF2B5EF4-FFF2-40B4-BE49-F238E27FC236}">
                  <a16:creationId xmlns:a16="http://schemas.microsoft.com/office/drawing/2014/main" id="{E4D48186-AF8E-4052-97D2-CCAFD0E1AC76}"/>
                </a:ext>
              </a:extLst>
            </p:cNvPr>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l="22544" t="3352" r="22378" b="28229"/>
            <a:stretch>
              <a:fillRect/>
            </a:stretch>
          </p:blipFill>
          <p:spPr bwMode="auto">
            <a:xfrm>
              <a:off x="3758085" y="-4230356"/>
              <a:ext cx="3798276" cy="3838472"/>
            </a:xfrm>
            <a:custGeom>
              <a:avLst/>
              <a:gdLst>
                <a:gd name="connsiteX0" fmla="*/ 1899138 w 3798276"/>
                <a:gd name="connsiteY0" fmla="*/ 0 h 3838472"/>
                <a:gd name="connsiteX1" fmla="*/ 3798276 w 3798276"/>
                <a:gd name="connsiteY1" fmla="*/ 1919236 h 3838472"/>
                <a:gd name="connsiteX2" fmla="*/ 1899138 w 3798276"/>
                <a:gd name="connsiteY2" fmla="*/ 3838472 h 3838472"/>
                <a:gd name="connsiteX3" fmla="*/ 0 w 3798276"/>
                <a:gd name="connsiteY3" fmla="*/ 1919236 h 3838472"/>
                <a:gd name="connsiteX4" fmla="*/ 1899138 w 3798276"/>
                <a:gd name="connsiteY4" fmla="*/ 0 h 3838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98276" h="3838472">
                  <a:moveTo>
                    <a:pt x="1899138" y="0"/>
                  </a:moveTo>
                  <a:cubicBezTo>
                    <a:pt x="2948003" y="0"/>
                    <a:pt x="3798276" y="859271"/>
                    <a:pt x="3798276" y="1919236"/>
                  </a:cubicBezTo>
                  <a:cubicBezTo>
                    <a:pt x="3798276" y="2979201"/>
                    <a:pt x="2948003" y="3838472"/>
                    <a:pt x="1899138" y="3838472"/>
                  </a:cubicBezTo>
                  <a:cubicBezTo>
                    <a:pt x="850273" y="3838472"/>
                    <a:pt x="0" y="2979201"/>
                    <a:pt x="0" y="1919236"/>
                  </a:cubicBezTo>
                  <a:cubicBezTo>
                    <a:pt x="0" y="859271"/>
                    <a:pt x="850273" y="0"/>
                    <a:pt x="1899138" y="0"/>
                  </a:cubicBezTo>
                  <a:close/>
                </a:path>
              </a:pathLst>
            </a:custGeom>
            <a:noFill/>
            <a:extLst>
              <a:ext uri="{909E8E84-426E-40dd-AFC4-6F175D3DCCD1}">
                <a14:hiddenFill xmlns:a14="http://schemas.microsoft.com/office/drawing/2010/main" xmlns="">
                  <a:solidFill>
                    <a:srgbClr val="FFFFFF"/>
                  </a:solidFill>
                </a14:hiddenFill>
              </a:ext>
            </a:extLst>
          </p:spPr>
        </p:pic>
        <p:pic>
          <p:nvPicPr>
            <p:cNvPr id="25" name="Imagen 24" descr="Imagen relacionada">
              <a:extLst>
                <a:ext uri="{FF2B5EF4-FFF2-40B4-BE49-F238E27FC236}">
                  <a16:creationId xmlns:a16="http://schemas.microsoft.com/office/drawing/2014/main" id="{411507B2-E393-4DDC-B151-70751F9943CB}"/>
                </a:ext>
              </a:extLst>
            </p:cNvPr>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t="78757"/>
            <a:stretch>
              <a:fillRect/>
            </a:stretch>
          </p:blipFill>
          <p:spPr bwMode="auto">
            <a:xfrm>
              <a:off x="2203451" y="0"/>
              <a:ext cx="6896100" cy="1191802"/>
            </a:xfrm>
            <a:custGeom>
              <a:avLst/>
              <a:gdLst>
                <a:gd name="connsiteX0" fmla="*/ 0 w 6896100"/>
                <a:gd name="connsiteY0" fmla="*/ 0 h 1191802"/>
                <a:gd name="connsiteX1" fmla="*/ 6896100 w 6896100"/>
                <a:gd name="connsiteY1" fmla="*/ 0 h 1191802"/>
                <a:gd name="connsiteX2" fmla="*/ 6896100 w 6896100"/>
                <a:gd name="connsiteY2" fmla="*/ 1191802 h 1191802"/>
                <a:gd name="connsiteX3" fmla="*/ 0 w 6896100"/>
                <a:gd name="connsiteY3" fmla="*/ 1191802 h 1191802"/>
              </a:gdLst>
              <a:ahLst/>
              <a:cxnLst>
                <a:cxn ang="0">
                  <a:pos x="connsiteX0" y="connsiteY0"/>
                </a:cxn>
                <a:cxn ang="0">
                  <a:pos x="connsiteX1" y="connsiteY1"/>
                </a:cxn>
                <a:cxn ang="0">
                  <a:pos x="connsiteX2" y="connsiteY2"/>
                </a:cxn>
                <a:cxn ang="0">
                  <a:pos x="connsiteX3" y="connsiteY3"/>
                </a:cxn>
              </a:cxnLst>
              <a:rect l="l" t="t" r="r" b="b"/>
              <a:pathLst>
                <a:path w="6896100" h="1191802">
                  <a:moveTo>
                    <a:pt x="0" y="0"/>
                  </a:moveTo>
                  <a:lnTo>
                    <a:pt x="6896100" y="0"/>
                  </a:lnTo>
                  <a:lnTo>
                    <a:pt x="6896100" y="1191802"/>
                  </a:lnTo>
                  <a:lnTo>
                    <a:pt x="0" y="1191802"/>
                  </a:lnTo>
                  <a:close/>
                </a:path>
              </a:pathLst>
            </a:custGeom>
            <a:noFill/>
            <a:extLst>
              <a:ext uri="{909E8E84-426E-40dd-AFC4-6F175D3DCCD1}">
                <a14:hiddenFill xmlns:a14="http://schemas.microsoft.com/office/drawing/2010/main" xmlns="">
                  <a:solidFill>
                    <a:srgbClr val="FFFFFF"/>
                  </a:solidFill>
                </a14:hiddenFill>
              </a:ext>
            </a:extLst>
          </p:spPr>
        </p:pic>
      </p:grpSp>
      <p:pic>
        <p:nvPicPr>
          <p:cNvPr id="4" name="Imagen 3">
            <a:extLst>
              <a:ext uri="{FF2B5EF4-FFF2-40B4-BE49-F238E27FC236}">
                <a16:creationId xmlns:a16="http://schemas.microsoft.com/office/drawing/2014/main" id="{CC0CC718-992E-527E-27FF-8779E7000ECC}"/>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2996248" y="5468619"/>
            <a:ext cx="1378462" cy="630359"/>
          </a:xfrm>
          <a:prstGeom prst="rect">
            <a:avLst/>
          </a:prstGeom>
        </p:spPr>
      </p:pic>
      <p:pic>
        <p:nvPicPr>
          <p:cNvPr id="7" name="Imagen 6">
            <a:extLst>
              <a:ext uri="{FF2B5EF4-FFF2-40B4-BE49-F238E27FC236}">
                <a16:creationId xmlns:a16="http://schemas.microsoft.com/office/drawing/2014/main" id="{023FCEF6-DDD7-5573-E40D-3B7CCDC5C5AC}"/>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742410" y="3447775"/>
            <a:ext cx="2332593" cy="276995"/>
          </a:xfrm>
          <a:prstGeom prst="rect">
            <a:avLst/>
          </a:prstGeom>
        </p:spPr>
      </p:pic>
    </p:spTree>
    <p:extLst>
      <p:ext uri="{BB962C8B-B14F-4D97-AF65-F5344CB8AC3E}">
        <p14:creationId xmlns:p14="http://schemas.microsoft.com/office/powerpoint/2010/main" val="2481951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parador blanco">
    <p:spTree>
      <p:nvGrpSpPr>
        <p:cNvPr id="1" name=""/>
        <p:cNvGrpSpPr/>
        <p:nvPr/>
      </p:nvGrpSpPr>
      <p:grpSpPr>
        <a:xfrm>
          <a:off x="0" y="0"/>
          <a:ext cx="0" cy="0"/>
          <a:chOff x="0" y="0"/>
          <a:chExt cx="0" cy="0"/>
        </a:xfrm>
      </p:grpSpPr>
      <p:sp>
        <p:nvSpPr>
          <p:cNvPr id="7" name="Forma libre: forma 6">
            <a:extLst>
              <a:ext uri="{FF2B5EF4-FFF2-40B4-BE49-F238E27FC236}">
                <a16:creationId xmlns:a16="http://schemas.microsoft.com/office/drawing/2014/main" id="{49C540BB-A189-4361-ABD8-4DA84C6612C3}"/>
              </a:ext>
            </a:extLst>
          </p:cNvPr>
          <p:cNvSpPr/>
          <p:nvPr userDrawn="1"/>
        </p:nvSpPr>
        <p:spPr>
          <a:xfrm>
            <a:off x="8925340" y="0"/>
            <a:ext cx="3266660" cy="6858000"/>
          </a:xfrm>
          <a:custGeom>
            <a:avLst/>
            <a:gdLst>
              <a:gd name="connsiteX0" fmla="*/ 1630018 w 3266660"/>
              <a:gd name="connsiteY0" fmla="*/ 0 h 6858000"/>
              <a:gd name="connsiteX1" fmla="*/ 3266660 w 3266660"/>
              <a:gd name="connsiteY1" fmla="*/ 0 h 6858000"/>
              <a:gd name="connsiteX2" fmla="*/ 3266660 w 3266660"/>
              <a:gd name="connsiteY2" fmla="*/ 6858000 h 6858000"/>
              <a:gd name="connsiteX3" fmla="*/ 0 w 3266660"/>
              <a:gd name="connsiteY3" fmla="*/ 6858000 h 6858000"/>
              <a:gd name="connsiteX4" fmla="*/ 0 w 3266660"/>
              <a:gd name="connsiteY4" fmla="*/ 2822713 h 6858000"/>
              <a:gd name="connsiteX5" fmla="*/ 1630018 w 3266660"/>
              <a:gd name="connsiteY5" fmla="*/ 282271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66660" h="6858000">
                <a:moveTo>
                  <a:pt x="1630018" y="0"/>
                </a:moveTo>
                <a:lnTo>
                  <a:pt x="3266660" y="0"/>
                </a:lnTo>
                <a:lnTo>
                  <a:pt x="3266660" y="6858000"/>
                </a:lnTo>
                <a:lnTo>
                  <a:pt x="0" y="6858000"/>
                </a:lnTo>
                <a:lnTo>
                  <a:pt x="0" y="2822713"/>
                </a:lnTo>
                <a:lnTo>
                  <a:pt x="1630018" y="2822713"/>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ES"/>
          </a:p>
        </p:txBody>
      </p:sp>
      <p:sp>
        <p:nvSpPr>
          <p:cNvPr id="2" name="Título 1">
            <a:extLst>
              <a:ext uri="{FF2B5EF4-FFF2-40B4-BE49-F238E27FC236}">
                <a16:creationId xmlns:a16="http://schemas.microsoft.com/office/drawing/2014/main" id="{B045CB15-1F44-40E1-909E-6233010BC133}"/>
              </a:ext>
            </a:extLst>
          </p:cNvPr>
          <p:cNvSpPr>
            <a:spLocks noGrp="1"/>
          </p:cNvSpPr>
          <p:nvPr>
            <p:ph type="title"/>
          </p:nvPr>
        </p:nvSpPr>
        <p:spPr>
          <a:xfrm>
            <a:off x="722519" y="626373"/>
            <a:ext cx="4386194" cy="2852737"/>
          </a:xfrm>
        </p:spPr>
        <p:txBody>
          <a:bodyPr anchor="t">
            <a:normAutofit/>
          </a:bodyPr>
          <a:lstStyle>
            <a:lvl1pPr>
              <a:lnSpc>
                <a:spcPct val="100000"/>
              </a:lnSpc>
              <a:defRPr sz="4000">
                <a:solidFill>
                  <a:schemeClr val="accent1"/>
                </a:solidFill>
              </a:defRPr>
            </a:lvl1pPr>
          </a:lstStyle>
          <a:p>
            <a:r>
              <a:rPr lang="es-ES" dirty="0"/>
              <a:t>Haga clic para modificar el estilo de título del patrón</a:t>
            </a:r>
          </a:p>
        </p:txBody>
      </p:sp>
      <p:sp>
        <p:nvSpPr>
          <p:cNvPr id="14" name="Marcador de texto 13">
            <a:extLst>
              <a:ext uri="{FF2B5EF4-FFF2-40B4-BE49-F238E27FC236}">
                <a16:creationId xmlns:a16="http://schemas.microsoft.com/office/drawing/2014/main" id="{6E38BAEA-EEE9-4346-9DB7-91D26BC942D7}"/>
              </a:ext>
            </a:extLst>
          </p:cNvPr>
          <p:cNvSpPr>
            <a:spLocks noGrp="1"/>
          </p:cNvSpPr>
          <p:nvPr>
            <p:ph type="body" sz="quarter" idx="14" hasCustomPrompt="1"/>
          </p:nvPr>
        </p:nvSpPr>
        <p:spPr>
          <a:xfrm>
            <a:off x="8945217" y="3270526"/>
            <a:ext cx="2958754" cy="2364961"/>
          </a:xfrm>
        </p:spPr>
        <p:txBody>
          <a:bodyPr>
            <a:noAutofit/>
          </a:bodyPr>
          <a:lstStyle>
            <a:lvl1pPr marL="0" indent="0" algn="r">
              <a:buFontTx/>
              <a:buNone/>
              <a:defRPr sz="16600">
                <a:solidFill>
                  <a:schemeClr val="bg1"/>
                </a:solidFill>
              </a:defRPr>
            </a:lvl1pPr>
            <a:lvl2pPr>
              <a:defRPr sz="13800">
                <a:solidFill>
                  <a:schemeClr val="tx1"/>
                </a:solidFill>
              </a:defRPr>
            </a:lvl2pPr>
            <a:lvl3pPr>
              <a:defRPr sz="11500">
                <a:solidFill>
                  <a:schemeClr val="tx1"/>
                </a:solidFill>
              </a:defRPr>
            </a:lvl3pPr>
            <a:lvl4pPr>
              <a:defRPr sz="9600">
                <a:solidFill>
                  <a:schemeClr val="tx1"/>
                </a:solidFill>
              </a:defRPr>
            </a:lvl4pPr>
            <a:lvl5pPr>
              <a:defRPr sz="9600">
                <a:solidFill>
                  <a:schemeClr val="tx1"/>
                </a:solidFill>
              </a:defRPr>
            </a:lvl5pPr>
          </a:lstStyle>
          <a:p>
            <a:pPr lvl="0"/>
            <a:r>
              <a:rPr lang="es-ES" dirty="0"/>
              <a:t>00</a:t>
            </a:r>
          </a:p>
        </p:txBody>
      </p:sp>
    </p:spTree>
    <p:extLst>
      <p:ext uri="{BB962C8B-B14F-4D97-AF65-F5344CB8AC3E}">
        <p14:creationId xmlns:p14="http://schemas.microsoft.com/office/powerpoint/2010/main" val="14300012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ulo y contenido ">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6B5AEF2-F43E-4C92-A186-61C1E43CE82B}"/>
              </a:ext>
            </a:extLst>
          </p:cNvPr>
          <p:cNvSpPr>
            <a:spLocks noGrp="1"/>
          </p:cNvSpPr>
          <p:nvPr>
            <p:ph type="title" hasCustomPrompt="1"/>
          </p:nvPr>
        </p:nvSpPr>
        <p:spPr>
          <a:xfrm>
            <a:off x="722243" y="1087457"/>
            <a:ext cx="5297557" cy="1606047"/>
          </a:xfrm>
        </p:spPr>
        <p:txBody>
          <a:bodyPr anchor="t">
            <a:normAutofit/>
          </a:bodyPr>
          <a:lstStyle>
            <a:lvl1pPr>
              <a:defRPr sz="3600">
                <a:solidFill>
                  <a:schemeClr val="accent1"/>
                </a:solidFill>
              </a:defRPr>
            </a:lvl1pPr>
          </a:lstStyle>
          <a:p>
            <a:r>
              <a:rPr lang="es-ES" dirty="0"/>
              <a:t>Aquí Haga clic para modificar el estilo de título del patrón</a:t>
            </a:r>
          </a:p>
        </p:txBody>
      </p:sp>
      <p:sp>
        <p:nvSpPr>
          <p:cNvPr id="10" name="Marcador de número de diapositiva 5">
            <a:extLst>
              <a:ext uri="{FF2B5EF4-FFF2-40B4-BE49-F238E27FC236}">
                <a16:creationId xmlns:a16="http://schemas.microsoft.com/office/drawing/2014/main" id="{12E1D636-3017-4CF4-BA5F-3300C668441C}"/>
              </a:ext>
            </a:extLst>
          </p:cNvPr>
          <p:cNvSpPr>
            <a:spLocks noGrp="1"/>
          </p:cNvSpPr>
          <p:nvPr>
            <p:ph type="sldNum" sz="quarter" idx="12"/>
          </p:nvPr>
        </p:nvSpPr>
        <p:spPr>
          <a:xfrm>
            <a:off x="8730845" y="6209600"/>
            <a:ext cx="2743200" cy="365125"/>
          </a:xfrm>
        </p:spPr>
        <p:txBody>
          <a:bodyPr/>
          <a:lstStyle>
            <a:lvl1pPr>
              <a:defRPr sz="1300">
                <a:solidFill>
                  <a:schemeClr val="accent1"/>
                </a:solidFill>
              </a:defRPr>
            </a:lvl1pPr>
          </a:lstStyle>
          <a:p>
            <a:fld id="{BC0D97B6-E32F-4D7D-B839-7C3B51F2640F}" type="slidenum">
              <a:rPr lang="es-ES" smtClean="0"/>
              <a:pPr/>
              <a:t>‹#›</a:t>
            </a:fld>
            <a:endParaRPr lang="es-ES" dirty="0"/>
          </a:p>
        </p:txBody>
      </p:sp>
      <p:pic>
        <p:nvPicPr>
          <p:cNvPr id="11" name="Gráfico 10">
            <a:extLst>
              <a:ext uri="{FF2B5EF4-FFF2-40B4-BE49-F238E27FC236}">
                <a16:creationId xmlns:a16="http://schemas.microsoft.com/office/drawing/2014/main" id="{1FE7499B-1226-4371-B3E5-6DE0E967E63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32642" y="6262326"/>
            <a:ext cx="1172108" cy="205543"/>
          </a:xfrm>
          <a:prstGeom prst="rect">
            <a:avLst/>
          </a:prstGeom>
        </p:spPr>
      </p:pic>
      <p:sp>
        <p:nvSpPr>
          <p:cNvPr id="15" name="Marcador de texto 14">
            <a:extLst>
              <a:ext uri="{FF2B5EF4-FFF2-40B4-BE49-F238E27FC236}">
                <a16:creationId xmlns:a16="http://schemas.microsoft.com/office/drawing/2014/main" id="{05897091-A449-4E0A-B444-7171DF90239A}"/>
              </a:ext>
            </a:extLst>
          </p:cNvPr>
          <p:cNvSpPr>
            <a:spLocks noGrp="1"/>
          </p:cNvSpPr>
          <p:nvPr>
            <p:ph type="body" sz="quarter" idx="14"/>
          </p:nvPr>
        </p:nvSpPr>
        <p:spPr>
          <a:xfrm>
            <a:off x="711024" y="337100"/>
            <a:ext cx="10758734" cy="304800"/>
          </a:xfrm>
        </p:spPr>
        <p:txBody>
          <a:bodyPr>
            <a:noAutofit/>
          </a:bodyPr>
          <a:lstStyle>
            <a:lvl1pPr marL="0" indent="0">
              <a:buFontTx/>
              <a:buNone/>
              <a:defRPr sz="1300">
                <a:solidFill>
                  <a:schemeClr val="accent1"/>
                </a:solidFill>
              </a:defRPr>
            </a:lvl1pPr>
            <a:lvl2pPr marL="457200" indent="0">
              <a:buFontTx/>
              <a:buNone/>
              <a:defRPr sz="1100"/>
            </a:lvl2pPr>
            <a:lvl3pPr marL="914400" indent="0">
              <a:buFontTx/>
              <a:buNone/>
              <a:defRPr sz="1050"/>
            </a:lvl3pPr>
            <a:lvl4pPr marL="1371600" indent="0">
              <a:buFontTx/>
              <a:buNone/>
              <a:defRPr sz="1000"/>
            </a:lvl4pPr>
            <a:lvl5pPr marL="1828800" indent="0">
              <a:buFontTx/>
              <a:buNone/>
              <a:defRPr sz="1000"/>
            </a:lvl5pPr>
          </a:lstStyle>
          <a:p>
            <a:pPr lvl="0"/>
            <a:r>
              <a:rPr lang="es-ES" dirty="0"/>
              <a:t>Editar los estilos de texto del patrón</a:t>
            </a:r>
          </a:p>
        </p:txBody>
      </p:sp>
      <p:sp>
        <p:nvSpPr>
          <p:cNvPr id="18" name="Marcador de texto 16">
            <a:extLst>
              <a:ext uri="{FF2B5EF4-FFF2-40B4-BE49-F238E27FC236}">
                <a16:creationId xmlns:a16="http://schemas.microsoft.com/office/drawing/2014/main" id="{07C8BA77-3119-41AC-B33B-745A751CC066}"/>
              </a:ext>
            </a:extLst>
          </p:cNvPr>
          <p:cNvSpPr>
            <a:spLocks noGrp="1"/>
          </p:cNvSpPr>
          <p:nvPr>
            <p:ph type="body" sz="quarter" idx="15"/>
          </p:nvPr>
        </p:nvSpPr>
        <p:spPr>
          <a:xfrm>
            <a:off x="711025" y="3093562"/>
            <a:ext cx="5308776" cy="3083401"/>
          </a:xfrm>
        </p:spPr>
        <p:txBody>
          <a:bodyPr>
            <a:noAutofit/>
          </a:bodyPr>
          <a:lstStyle>
            <a:lvl1pPr marL="0" indent="0">
              <a:spcBef>
                <a:spcPts val="0"/>
              </a:spcBef>
              <a:spcAft>
                <a:spcPts val="2200"/>
              </a:spcAft>
              <a:buFontTx/>
              <a:buNone/>
              <a:defRPr lang="es-ES" sz="1200" kern="1200" smtClean="0">
                <a:solidFill>
                  <a:schemeClr val="tx2"/>
                </a:solidFill>
                <a:latin typeface="+mn-lt"/>
                <a:ea typeface="+mn-ea"/>
                <a:cs typeface="+mn-cs"/>
              </a:defRPr>
            </a:lvl1pPr>
            <a:lvl2pPr marL="457200" indent="0">
              <a:buFontTx/>
              <a:buNone/>
              <a:defRPr lang="es-ES" sz="1200" kern="1200" smtClean="0">
                <a:solidFill>
                  <a:schemeClr val="tx2"/>
                </a:solidFill>
                <a:latin typeface="+mn-lt"/>
                <a:ea typeface="+mn-ea"/>
                <a:cs typeface="+mn-cs"/>
              </a:defRPr>
            </a:lvl2pPr>
            <a:lvl3pPr marL="914400" indent="0">
              <a:buFontTx/>
              <a:buNone/>
              <a:defRPr lang="es-ES" sz="1200" kern="1200" smtClean="0">
                <a:solidFill>
                  <a:schemeClr val="tx2"/>
                </a:solidFill>
                <a:latin typeface="+mn-lt"/>
                <a:ea typeface="+mn-ea"/>
                <a:cs typeface="+mn-cs"/>
              </a:defRPr>
            </a:lvl3pPr>
            <a:lvl4pPr marL="1371600" indent="0">
              <a:buFontTx/>
              <a:buNone/>
              <a:defRPr lang="es-ES" sz="1200" kern="1200" smtClean="0">
                <a:solidFill>
                  <a:schemeClr val="tx2"/>
                </a:solidFill>
                <a:latin typeface="+mn-lt"/>
                <a:ea typeface="+mn-ea"/>
                <a:cs typeface="+mn-cs"/>
              </a:defRPr>
            </a:lvl4pPr>
            <a:lvl5pPr marL="1828800" indent="0">
              <a:buFontTx/>
              <a:buNone/>
              <a:defRPr lang="es-ES" sz="1200" kern="1200">
                <a:solidFill>
                  <a:schemeClr val="tx2"/>
                </a:solidFill>
                <a:latin typeface="+mn-lt"/>
                <a:ea typeface="+mn-ea"/>
                <a:cs typeface="+mn-cs"/>
              </a:defRPr>
            </a:lvl5pPr>
          </a:lstStyle>
          <a:p>
            <a:pPr lvl="0"/>
            <a:r>
              <a:rPr lang="es-ES" dirty="0"/>
              <a:t>Editar los estilos de texto del patrón</a:t>
            </a:r>
          </a:p>
        </p:txBody>
      </p:sp>
      <p:sp>
        <p:nvSpPr>
          <p:cNvPr id="20" name="Marcador de texto 16">
            <a:extLst>
              <a:ext uri="{FF2B5EF4-FFF2-40B4-BE49-F238E27FC236}">
                <a16:creationId xmlns:a16="http://schemas.microsoft.com/office/drawing/2014/main" id="{81AA2FC0-CE4E-483D-AF92-BEA6CD796B9C}"/>
              </a:ext>
            </a:extLst>
          </p:cNvPr>
          <p:cNvSpPr>
            <a:spLocks noGrp="1"/>
          </p:cNvSpPr>
          <p:nvPr>
            <p:ph type="body" sz="quarter" idx="16"/>
          </p:nvPr>
        </p:nvSpPr>
        <p:spPr>
          <a:xfrm>
            <a:off x="6399971" y="1087458"/>
            <a:ext cx="5081004" cy="5089506"/>
          </a:xfrm>
        </p:spPr>
        <p:txBody>
          <a:bodyPr>
            <a:noAutofit/>
          </a:bodyPr>
          <a:lstStyle>
            <a:lvl1pPr marL="0" indent="0">
              <a:spcBef>
                <a:spcPts val="0"/>
              </a:spcBef>
              <a:spcAft>
                <a:spcPts val="2200"/>
              </a:spcAft>
              <a:buFontTx/>
              <a:buNone/>
              <a:defRPr lang="es-ES" sz="1200" kern="1200" smtClean="0">
                <a:solidFill>
                  <a:schemeClr val="tx2"/>
                </a:solidFill>
                <a:latin typeface="+mn-lt"/>
                <a:ea typeface="+mn-ea"/>
                <a:cs typeface="+mn-cs"/>
              </a:defRPr>
            </a:lvl1pPr>
            <a:lvl2pPr marL="457200" indent="0">
              <a:buFontTx/>
              <a:buNone/>
              <a:defRPr lang="es-ES" sz="1200" kern="1200" smtClean="0">
                <a:solidFill>
                  <a:schemeClr val="tx2"/>
                </a:solidFill>
                <a:latin typeface="+mn-lt"/>
                <a:ea typeface="+mn-ea"/>
                <a:cs typeface="+mn-cs"/>
              </a:defRPr>
            </a:lvl2pPr>
            <a:lvl3pPr marL="914400" indent="0">
              <a:buFontTx/>
              <a:buNone/>
              <a:defRPr lang="es-ES" sz="1200" kern="1200" smtClean="0">
                <a:solidFill>
                  <a:schemeClr val="tx2"/>
                </a:solidFill>
                <a:latin typeface="+mn-lt"/>
                <a:ea typeface="+mn-ea"/>
                <a:cs typeface="+mn-cs"/>
              </a:defRPr>
            </a:lvl3pPr>
            <a:lvl4pPr marL="1371600" indent="0">
              <a:buFontTx/>
              <a:buNone/>
              <a:defRPr lang="es-ES" sz="1200" kern="1200" smtClean="0">
                <a:solidFill>
                  <a:schemeClr val="tx2"/>
                </a:solidFill>
                <a:latin typeface="+mn-lt"/>
                <a:ea typeface="+mn-ea"/>
                <a:cs typeface="+mn-cs"/>
              </a:defRPr>
            </a:lvl4pPr>
            <a:lvl5pPr marL="1828800" indent="0">
              <a:buFontTx/>
              <a:buNone/>
              <a:defRPr lang="es-ES" sz="1200" kern="1200">
                <a:solidFill>
                  <a:schemeClr val="tx2"/>
                </a:solidFill>
                <a:latin typeface="+mn-lt"/>
                <a:ea typeface="+mn-ea"/>
                <a:cs typeface="+mn-cs"/>
              </a:defRPr>
            </a:lvl5pPr>
          </a:lstStyle>
          <a:p>
            <a:pPr lvl="0"/>
            <a:r>
              <a:rPr lang="es-ES" dirty="0"/>
              <a:t>Editar los estilos de texto del patrón</a:t>
            </a:r>
          </a:p>
        </p:txBody>
      </p:sp>
    </p:spTree>
    <p:extLst>
      <p:ext uri="{BB962C8B-B14F-4D97-AF65-F5344CB8AC3E}">
        <p14:creationId xmlns:p14="http://schemas.microsoft.com/office/powerpoint/2010/main" val="4291901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ulo y contenido 2">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6B5AEF2-F43E-4C92-A186-61C1E43CE82B}"/>
              </a:ext>
            </a:extLst>
          </p:cNvPr>
          <p:cNvSpPr>
            <a:spLocks noGrp="1"/>
          </p:cNvSpPr>
          <p:nvPr>
            <p:ph type="title" hasCustomPrompt="1"/>
          </p:nvPr>
        </p:nvSpPr>
        <p:spPr>
          <a:xfrm>
            <a:off x="722243" y="1087457"/>
            <a:ext cx="10758733" cy="1823011"/>
          </a:xfrm>
        </p:spPr>
        <p:txBody>
          <a:bodyPr anchor="t">
            <a:noAutofit/>
          </a:bodyPr>
          <a:lstStyle>
            <a:lvl1pPr>
              <a:defRPr sz="3600">
                <a:solidFill>
                  <a:schemeClr val="accent1"/>
                </a:solidFill>
              </a:defRPr>
            </a:lvl1pPr>
          </a:lstStyle>
          <a:p>
            <a:r>
              <a:rPr lang="es-ES" dirty="0"/>
              <a:t>Aquí Haga clic para modificar el estilo de título del patrón</a:t>
            </a:r>
          </a:p>
        </p:txBody>
      </p:sp>
      <p:sp>
        <p:nvSpPr>
          <p:cNvPr id="10" name="Marcador de número de diapositiva 5">
            <a:extLst>
              <a:ext uri="{FF2B5EF4-FFF2-40B4-BE49-F238E27FC236}">
                <a16:creationId xmlns:a16="http://schemas.microsoft.com/office/drawing/2014/main" id="{12E1D636-3017-4CF4-BA5F-3300C668441C}"/>
              </a:ext>
            </a:extLst>
          </p:cNvPr>
          <p:cNvSpPr>
            <a:spLocks noGrp="1"/>
          </p:cNvSpPr>
          <p:nvPr>
            <p:ph type="sldNum" sz="quarter" idx="12"/>
          </p:nvPr>
        </p:nvSpPr>
        <p:spPr>
          <a:xfrm>
            <a:off x="8730845" y="6209600"/>
            <a:ext cx="2743200" cy="365125"/>
          </a:xfrm>
        </p:spPr>
        <p:txBody>
          <a:bodyPr/>
          <a:lstStyle>
            <a:lvl1pPr>
              <a:defRPr sz="1300">
                <a:solidFill>
                  <a:schemeClr val="accent1"/>
                </a:solidFill>
              </a:defRPr>
            </a:lvl1pPr>
          </a:lstStyle>
          <a:p>
            <a:fld id="{BC0D97B6-E32F-4D7D-B839-7C3B51F2640F}" type="slidenum">
              <a:rPr lang="es-ES" smtClean="0"/>
              <a:pPr/>
              <a:t>‹#›</a:t>
            </a:fld>
            <a:endParaRPr lang="es-ES" dirty="0"/>
          </a:p>
        </p:txBody>
      </p:sp>
      <p:pic>
        <p:nvPicPr>
          <p:cNvPr id="11" name="Gráfico 10">
            <a:extLst>
              <a:ext uri="{FF2B5EF4-FFF2-40B4-BE49-F238E27FC236}">
                <a16:creationId xmlns:a16="http://schemas.microsoft.com/office/drawing/2014/main" id="{1FE7499B-1226-4371-B3E5-6DE0E967E63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32642" y="6262326"/>
            <a:ext cx="1172108" cy="205543"/>
          </a:xfrm>
          <a:prstGeom prst="rect">
            <a:avLst/>
          </a:prstGeom>
        </p:spPr>
      </p:pic>
      <p:sp>
        <p:nvSpPr>
          <p:cNvPr id="15" name="Marcador de texto 14">
            <a:extLst>
              <a:ext uri="{FF2B5EF4-FFF2-40B4-BE49-F238E27FC236}">
                <a16:creationId xmlns:a16="http://schemas.microsoft.com/office/drawing/2014/main" id="{05897091-A449-4E0A-B444-7171DF90239A}"/>
              </a:ext>
            </a:extLst>
          </p:cNvPr>
          <p:cNvSpPr>
            <a:spLocks noGrp="1"/>
          </p:cNvSpPr>
          <p:nvPr>
            <p:ph type="body" sz="quarter" idx="14"/>
          </p:nvPr>
        </p:nvSpPr>
        <p:spPr>
          <a:xfrm>
            <a:off x="711024" y="337100"/>
            <a:ext cx="10758734" cy="304800"/>
          </a:xfrm>
        </p:spPr>
        <p:txBody>
          <a:bodyPr>
            <a:noAutofit/>
          </a:bodyPr>
          <a:lstStyle>
            <a:lvl1pPr marL="0" indent="0">
              <a:buFontTx/>
              <a:buNone/>
              <a:defRPr sz="1300">
                <a:solidFill>
                  <a:schemeClr val="accent1"/>
                </a:solidFill>
              </a:defRPr>
            </a:lvl1pPr>
            <a:lvl2pPr marL="457200" indent="0">
              <a:buFontTx/>
              <a:buNone/>
              <a:defRPr sz="1100"/>
            </a:lvl2pPr>
            <a:lvl3pPr marL="914400" indent="0">
              <a:buFontTx/>
              <a:buNone/>
              <a:defRPr sz="1050"/>
            </a:lvl3pPr>
            <a:lvl4pPr marL="1371600" indent="0">
              <a:buFontTx/>
              <a:buNone/>
              <a:defRPr sz="1000"/>
            </a:lvl4pPr>
            <a:lvl5pPr marL="1828800" indent="0">
              <a:buFontTx/>
              <a:buNone/>
              <a:defRPr sz="1000"/>
            </a:lvl5pPr>
          </a:lstStyle>
          <a:p>
            <a:pPr lvl="0"/>
            <a:r>
              <a:rPr lang="es-ES" dirty="0"/>
              <a:t>Editar los estilos de texto del patrón</a:t>
            </a:r>
          </a:p>
        </p:txBody>
      </p:sp>
      <p:sp>
        <p:nvSpPr>
          <p:cNvPr id="12" name="Marcador de texto 16">
            <a:extLst>
              <a:ext uri="{FF2B5EF4-FFF2-40B4-BE49-F238E27FC236}">
                <a16:creationId xmlns:a16="http://schemas.microsoft.com/office/drawing/2014/main" id="{87DF9564-216B-4533-A626-FE222DEB917D}"/>
              </a:ext>
            </a:extLst>
          </p:cNvPr>
          <p:cNvSpPr>
            <a:spLocks noGrp="1"/>
          </p:cNvSpPr>
          <p:nvPr>
            <p:ph type="body" sz="quarter" idx="15"/>
          </p:nvPr>
        </p:nvSpPr>
        <p:spPr>
          <a:xfrm>
            <a:off x="711024" y="3093562"/>
            <a:ext cx="10758733" cy="3083401"/>
          </a:xfrm>
        </p:spPr>
        <p:txBody>
          <a:bodyPr numCol="2" spcCol="720000">
            <a:noAutofit/>
          </a:bodyPr>
          <a:lstStyle>
            <a:lvl1pPr marL="0" indent="0">
              <a:spcBef>
                <a:spcPts val="0"/>
              </a:spcBef>
              <a:spcAft>
                <a:spcPts val="2200"/>
              </a:spcAft>
              <a:buFontTx/>
              <a:buNone/>
              <a:defRPr lang="es-ES" sz="1200" kern="1200" smtClean="0">
                <a:solidFill>
                  <a:schemeClr val="tx2"/>
                </a:solidFill>
                <a:latin typeface="+mn-lt"/>
                <a:ea typeface="+mn-ea"/>
                <a:cs typeface="+mn-cs"/>
              </a:defRPr>
            </a:lvl1pPr>
            <a:lvl2pPr marL="457200" indent="0">
              <a:buFontTx/>
              <a:buNone/>
              <a:defRPr lang="es-ES" sz="1200" kern="1200" smtClean="0">
                <a:solidFill>
                  <a:schemeClr val="tx2"/>
                </a:solidFill>
                <a:latin typeface="+mn-lt"/>
                <a:ea typeface="+mn-ea"/>
                <a:cs typeface="+mn-cs"/>
              </a:defRPr>
            </a:lvl2pPr>
            <a:lvl3pPr marL="914400" indent="0">
              <a:buFontTx/>
              <a:buNone/>
              <a:defRPr lang="es-ES" sz="1200" kern="1200" smtClean="0">
                <a:solidFill>
                  <a:schemeClr val="tx2"/>
                </a:solidFill>
                <a:latin typeface="+mn-lt"/>
                <a:ea typeface="+mn-ea"/>
                <a:cs typeface="+mn-cs"/>
              </a:defRPr>
            </a:lvl3pPr>
            <a:lvl4pPr marL="1371600" indent="0">
              <a:buFontTx/>
              <a:buNone/>
              <a:defRPr lang="es-ES" sz="1200" kern="1200" smtClean="0">
                <a:solidFill>
                  <a:schemeClr val="tx2"/>
                </a:solidFill>
                <a:latin typeface="+mn-lt"/>
                <a:ea typeface="+mn-ea"/>
                <a:cs typeface="+mn-cs"/>
              </a:defRPr>
            </a:lvl4pPr>
            <a:lvl5pPr marL="1828800" indent="0">
              <a:buFontTx/>
              <a:buNone/>
              <a:defRPr lang="es-ES" sz="1200" kern="1200">
                <a:solidFill>
                  <a:schemeClr val="tx2"/>
                </a:solidFill>
                <a:latin typeface="+mn-lt"/>
                <a:ea typeface="+mn-ea"/>
                <a:cs typeface="+mn-cs"/>
              </a:defRPr>
            </a:lvl5pPr>
          </a:lstStyle>
          <a:p>
            <a:pPr lvl="0"/>
            <a:r>
              <a:rPr lang="es-ES" dirty="0"/>
              <a:t>Editar los estilos de texto del patrón</a:t>
            </a:r>
          </a:p>
        </p:txBody>
      </p:sp>
    </p:spTree>
    <p:extLst>
      <p:ext uri="{BB962C8B-B14F-4D97-AF65-F5344CB8AC3E}">
        <p14:creationId xmlns:p14="http://schemas.microsoft.com/office/powerpoint/2010/main" val="29566986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estaca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6B5AEF2-F43E-4C92-A186-61C1E43CE82B}"/>
              </a:ext>
            </a:extLst>
          </p:cNvPr>
          <p:cNvSpPr>
            <a:spLocks noGrp="1"/>
          </p:cNvSpPr>
          <p:nvPr>
            <p:ph type="title" hasCustomPrompt="1"/>
          </p:nvPr>
        </p:nvSpPr>
        <p:spPr>
          <a:xfrm>
            <a:off x="731970" y="1109759"/>
            <a:ext cx="3801119" cy="5050689"/>
          </a:xfrm>
        </p:spPr>
        <p:txBody>
          <a:bodyPr anchor="t">
            <a:noAutofit/>
          </a:bodyPr>
          <a:lstStyle>
            <a:lvl1pPr>
              <a:defRPr sz="2500" b="1">
                <a:solidFill>
                  <a:schemeClr val="accent3"/>
                </a:solidFill>
              </a:defRPr>
            </a:lvl1pPr>
          </a:lstStyle>
          <a:p>
            <a:r>
              <a:rPr lang="es-ES" dirty="0" err="1"/>
              <a:t>Lorem</a:t>
            </a:r>
            <a:r>
              <a:rPr lang="es-ES" dirty="0"/>
              <a:t> Haga clic para modificar el estilo de título del patrón</a:t>
            </a:r>
          </a:p>
        </p:txBody>
      </p:sp>
      <p:sp>
        <p:nvSpPr>
          <p:cNvPr id="10" name="Marcador de número de diapositiva 5">
            <a:extLst>
              <a:ext uri="{FF2B5EF4-FFF2-40B4-BE49-F238E27FC236}">
                <a16:creationId xmlns:a16="http://schemas.microsoft.com/office/drawing/2014/main" id="{12E1D636-3017-4CF4-BA5F-3300C668441C}"/>
              </a:ext>
            </a:extLst>
          </p:cNvPr>
          <p:cNvSpPr>
            <a:spLocks noGrp="1"/>
          </p:cNvSpPr>
          <p:nvPr>
            <p:ph type="sldNum" sz="quarter" idx="12"/>
          </p:nvPr>
        </p:nvSpPr>
        <p:spPr>
          <a:xfrm>
            <a:off x="8730845" y="6209600"/>
            <a:ext cx="2743200" cy="365125"/>
          </a:xfrm>
        </p:spPr>
        <p:txBody>
          <a:bodyPr/>
          <a:lstStyle>
            <a:lvl1pPr>
              <a:defRPr sz="1300">
                <a:solidFill>
                  <a:schemeClr val="accent1"/>
                </a:solidFill>
              </a:defRPr>
            </a:lvl1pPr>
          </a:lstStyle>
          <a:p>
            <a:fld id="{BC0D97B6-E32F-4D7D-B839-7C3B51F2640F}" type="slidenum">
              <a:rPr lang="es-ES" smtClean="0"/>
              <a:pPr/>
              <a:t>‹#›</a:t>
            </a:fld>
            <a:endParaRPr lang="es-ES" dirty="0"/>
          </a:p>
        </p:txBody>
      </p:sp>
      <p:pic>
        <p:nvPicPr>
          <p:cNvPr id="11" name="Gráfico 10">
            <a:extLst>
              <a:ext uri="{FF2B5EF4-FFF2-40B4-BE49-F238E27FC236}">
                <a16:creationId xmlns:a16="http://schemas.microsoft.com/office/drawing/2014/main" id="{1FE7499B-1226-4371-B3E5-6DE0E967E63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32642" y="6262326"/>
            <a:ext cx="1172108" cy="205543"/>
          </a:xfrm>
          <a:prstGeom prst="rect">
            <a:avLst/>
          </a:prstGeom>
        </p:spPr>
      </p:pic>
      <p:sp>
        <p:nvSpPr>
          <p:cNvPr id="15" name="Marcador de texto 14">
            <a:extLst>
              <a:ext uri="{FF2B5EF4-FFF2-40B4-BE49-F238E27FC236}">
                <a16:creationId xmlns:a16="http://schemas.microsoft.com/office/drawing/2014/main" id="{05897091-A449-4E0A-B444-7171DF90239A}"/>
              </a:ext>
            </a:extLst>
          </p:cNvPr>
          <p:cNvSpPr>
            <a:spLocks noGrp="1"/>
          </p:cNvSpPr>
          <p:nvPr>
            <p:ph type="body" sz="quarter" idx="14"/>
          </p:nvPr>
        </p:nvSpPr>
        <p:spPr>
          <a:xfrm>
            <a:off x="711024" y="337100"/>
            <a:ext cx="10758734" cy="304800"/>
          </a:xfrm>
        </p:spPr>
        <p:txBody>
          <a:bodyPr>
            <a:noAutofit/>
          </a:bodyPr>
          <a:lstStyle>
            <a:lvl1pPr marL="0" indent="0">
              <a:buFontTx/>
              <a:buNone/>
              <a:defRPr sz="1300">
                <a:solidFill>
                  <a:schemeClr val="accent1"/>
                </a:solidFill>
              </a:defRPr>
            </a:lvl1pPr>
            <a:lvl2pPr marL="457200" indent="0">
              <a:buFontTx/>
              <a:buNone/>
              <a:defRPr sz="1100"/>
            </a:lvl2pPr>
            <a:lvl3pPr marL="914400" indent="0">
              <a:buFontTx/>
              <a:buNone/>
              <a:defRPr sz="1050"/>
            </a:lvl3pPr>
            <a:lvl4pPr marL="1371600" indent="0">
              <a:buFontTx/>
              <a:buNone/>
              <a:defRPr sz="1000"/>
            </a:lvl4pPr>
            <a:lvl5pPr marL="1828800" indent="0">
              <a:buFontTx/>
              <a:buNone/>
              <a:defRPr sz="1000"/>
            </a:lvl5pPr>
          </a:lstStyle>
          <a:p>
            <a:pPr lvl="0"/>
            <a:r>
              <a:rPr lang="es-ES" dirty="0"/>
              <a:t>Editar los estilos de texto del patrón</a:t>
            </a:r>
          </a:p>
        </p:txBody>
      </p:sp>
      <p:sp>
        <p:nvSpPr>
          <p:cNvPr id="12" name="Marcador de texto 16">
            <a:extLst>
              <a:ext uri="{FF2B5EF4-FFF2-40B4-BE49-F238E27FC236}">
                <a16:creationId xmlns:a16="http://schemas.microsoft.com/office/drawing/2014/main" id="{87DF9564-216B-4533-A626-FE222DEB917D}"/>
              </a:ext>
            </a:extLst>
          </p:cNvPr>
          <p:cNvSpPr>
            <a:spLocks noGrp="1"/>
          </p:cNvSpPr>
          <p:nvPr>
            <p:ph type="body" sz="quarter" idx="15"/>
          </p:nvPr>
        </p:nvSpPr>
        <p:spPr>
          <a:xfrm>
            <a:off x="4772722" y="1126274"/>
            <a:ext cx="6697035" cy="5050690"/>
          </a:xfrm>
        </p:spPr>
        <p:txBody>
          <a:bodyPr numCol="1" spcCol="0">
            <a:noAutofit/>
          </a:bodyPr>
          <a:lstStyle>
            <a:lvl1pPr marL="0" indent="0">
              <a:spcBef>
                <a:spcPts val="0"/>
              </a:spcBef>
              <a:spcAft>
                <a:spcPts val="2200"/>
              </a:spcAft>
              <a:buFontTx/>
              <a:buNone/>
              <a:defRPr lang="es-ES" sz="1200" kern="1200" smtClean="0">
                <a:solidFill>
                  <a:schemeClr val="tx2"/>
                </a:solidFill>
                <a:latin typeface="+mn-lt"/>
                <a:ea typeface="+mn-ea"/>
                <a:cs typeface="+mn-cs"/>
              </a:defRPr>
            </a:lvl1pPr>
            <a:lvl2pPr marL="457200" indent="0">
              <a:buFontTx/>
              <a:buNone/>
              <a:defRPr lang="es-ES" sz="1200" kern="1200" smtClean="0">
                <a:solidFill>
                  <a:schemeClr val="tx2"/>
                </a:solidFill>
                <a:latin typeface="+mn-lt"/>
                <a:ea typeface="+mn-ea"/>
                <a:cs typeface="+mn-cs"/>
              </a:defRPr>
            </a:lvl2pPr>
            <a:lvl3pPr marL="914400" indent="0">
              <a:buFontTx/>
              <a:buNone/>
              <a:defRPr lang="es-ES" sz="1200" kern="1200" smtClean="0">
                <a:solidFill>
                  <a:schemeClr val="tx2"/>
                </a:solidFill>
                <a:latin typeface="+mn-lt"/>
                <a:ea typeface="+mn-ea"/>
                <a:cs typeface="+mn-cs"/>
              </a:defRPr>
            </a:lvl3pPr>
            <a:lvl4pPr marL="1371600" indent="0">
              <a:buFontTx/>
              <a:buNone/>
              <a:defRPr lang="es-ES" sz="1200" kern="1200" smtClean="0">
                <a:solidFill>
                  <a:schemeClr val="tx2"/>
                </a:solidFill>
                <a:latin typeface="+mn-lt"/>
                <a:ea typeface="+mn-ea"/>
                <a:cs typeface="+mn-cs"/>
              </a:defRPr>
            </a:lvl4pPr>
            <a:lvl5pPr marL="1828800" indent="0">
              <a:buFontTx/>
              <a:buNone/>
              <a:defRPr lang="es-ES" sz="1200" kern="1200">
                <a:solidFill>
                  <a:schemeClr val="tx2"/>
                </a:solidFill>
                <a:latin typeface="+mn-lt"/>
                <a:ea typeface="+mn-ea"/>
                <a:cs typeface="+mn-cs"/>
              </a:defRPr>
            </a:lvl5pPr>
          </a:lstStyle>
          <a:p>
            <a:pPr lvl="0"/>
            <a:r>
              <a:rPr lang="es-ES" dirty="0"/>
              <a:t>Editar los estilos de texto del patrón</a:t>
            </a:r>
          </a:p>
        </p:txBody>
      </p:sp>
    </p:spTree>
    <p:extLst>
      <p:ext uri="{BB962C8B-B14F-4D97-AF65-F5344CB8AC3E}">
        <p14:creationId xmlns:p14="http://schemas.microsoft.com/office/powerpoint/2010/main" val="1770703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ido y gráfico ">
    <p:spTree>
      <p:nvGrpSpPr>
        <p:cNvPr id="1" name=""/>
        <p:cNvGrpSpPr/>
        <p:nvPr/>
      </p:nvGrpSpPr>
      <p:grpSpPr>
        <a:xfrm>
          <a:off x="0" y="0"/>
          <a:ext cx="0" cy="0"/>
          <a:chOff x="0" y="0"/>
          <a:chExt cx="0" cy="0"/>
        </a:xfrm>
      </p:grpSpPr>
      <p:sp>
        <p:nvSpPr>
          <p:cNvPr id="10" name="Marcador de número de diapositiva 5">
            <a:extLst>
              <a:ext uri="{FF2B5EF4-FFF2-40B4-BE49-F238E27FC236}">
                <a16:creationId xmlns:a16="http://schemas.microsoft.com/office/drawing/2014/main" id="{12E1D636-3017-4CF4-BA5F-3300C668441C}"/>
              </a:ext>
            </a:extLst>
          </p:cNvPr>
          <p:cNvSpPr>
            <a:spLocks noGrp="1"/>
          </p:cNvSpPr>
          <p:nvPr>
            <p:ph type="sldNum" sz="quarter" idx="12"/>
          </p:nvPr>
        </p:nvSpPr>
        <p:spPr>
          <a:xfrm>
            <a:off x="8730845" y="6209600"/>
            <a:ext cx="2743200" cy="365125"/>
          </a:xfrm>
        </p:spPr>
        <p:txBody>
          <a:bodyPr/>
          <a:lstStyle>
            <a:lvl1pPr>
              <a:defRPr sz="1300">
                <a:solidFill>
                  <a:schemeClr val="accent1"/>
                </a:solidFill>
              </a:defRPr>
            </a:lvl1pPr>
          </a:lstStyle>
          <a:p>
            <a:fld id="{BC0D97B6-E32F-4D7D-B839-7C3B51F2640F}" type="slidenum">
              <a:rPr lang="es-ES" smtClean="0"/>
              <a:pPr/>
              <a:t>‹#›</a:t>
            </a:fld>
            <a:endParaRPr lang="es-ES" dirty="0"/>
          </a:p>
        </p:txBody>
      </p:sp>
      <p:pic>
        <p:nvPicPr>
          <p:cNvPr id="11" name="Gráfico 10">
            <a:extLst>
              <a:ext uri="{FF2B5EF4-FFF2-40B4-BE49-F238E27FC236}">
                <a16:creationId xmlns:a16="http://schemas.microsoft.com/office/drawing/2014/main" id="{1FE7499B-1226-4371-B3E5-6DE0E967E63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32642" y="6262326"/>
            <a:ext cx="1172108" cy="205543"/>
          </a:xfrm>
          <a:prstGeom prst="rect">
            <a:avLst/>
          </a:prstGeom>
        </p:spPr>
      </p:pic>
      <p:sp>
        <p:nvSpPr>
          <p:cNvPr id="15" name="Marcador de texto 14">
            <a:extLst>
              <a:ext uri="{FF2B5EF4-FFF2-40B4-BE49-F238E27FC236}">
                <a16:creationId xmlns:a16="http://schemas.microsoft.com/office/drawing/2014/main" id="{05897091-A449-4E0A-B444-7171DF90239A}"/>
              </a:ext>
            </a:extLst>
          </p:cNvPr>
          <p:cNvSpPr>
            <a:spLocks noGrp="1"/>
          </p:cNvSpPr>
          <p:nvPr>
            <p:ph type="body" sz="quarter" idx="14"/>
          </p:nvPr>
        </p:nvSpPr>
        <p:spPr>
          <a:xfrm>
            <a:off x="711024" y="337100"/>
            <a:ext cx="10758734" cy="304800"/>
          </a:xfrm>
        </p:spPr>
        <p:txBody>
          <a:bodyPr>
            <a:noAutofit/>
          </a:bodyPr>
          <a:lstStyle>
            <a:lvl1pPr marL="0" indent="0">
              <a:buFontTx/>
              <a:buNone/>
              <a:defRPr sz="1300">
                <a:solidFill>
                  <a:schemeClr val="accent1"/>
                </a:solidFill>
              </a:defRPr>
            </a:lvl1pPr>
            <a:lvl2pPr marL="457200" indent="0">
              <a:buFontTx/>
              <a:buNone/>
              <a:defRPr sz="1100"/>
            </a:lvl2pPr>
            <a:lvl3pPr marL="914400" indent="0">
              <a:buFontTx/>
              <a:buNone/>
              <a:defRPr sz="1050"/>
            </a:lvl3pPr>
            <a:lvl4pPr marL="1371600" indent="0">
              <a:buFontTx/>
              <a:buNone/>
              <a:defRPr sz="1000"/>
            </a:lvl4pPr>
            <a:lvl5pPr marL="1828800" indent="0">
              <a:buFontTx/>
              <a:buNone/>
              <a:defRPr sz="1000"/>
            </a:lvl5pPr>
          </a:lstStyle>
          <a:p>
            <a:pPr lvl="0"/>
            <a:r>
              <a:rPr lang="es-ES" dirty="0"/>
              <a:t>Editar los estilos de texto del patrón</a:t>
            </a:r>
          </a:p>
        </p:txBody>
      </p:sp>
      <p:sp>
        <p:nvSpPr>
          <p:cNvPr id="9" name="Título 1">
            <a:extLst>
              <a:ext uri="{FF2B5EF4-FFF2-40B4-BE49-F238E27FC236}">
                <a16:creationId xmlns:a16="http://schemas.microsoft.com/office/drawing/2014/main" id="{3AABE934-895B-422A-B16D-773558A762E3}"/>
              </a:ext>
            </a:extLst>
          </p:cNvPr>
          <p:cNvSpPr>
            <a:spLocks noGrp="1"/>
          </p:cNvSpPr>
          <p:nvPr>
            <p:ph type="title" hasCustomPrompt="1"/>
          </p:nvPr>
        </p:nvSpPr>
        <p:spPr>
          <a:xfrm>
            <a:off x="722243" y="1087458"/>
            <a:ext cx="3911401" cy="1183132"/>
          </a:xfrm>
        </p:spPr>
        <p:txBody>
          <a:bodyPr anchor="t">
            <a:normAutofit/>
          </a:bodyPr>
          <a:lstStyle>
            <a:lvl1pPr>
              <a:defRPr sz="3600">
                <a:solidFill>
                  <a:schemeClr val="accent1"/>
                </a:solidFill>
              </a:defRPr>
            </a:lvl1pPr>
          </a:lstStyle>
          <a:p>
            <a:r>
              <a:rPr lang="es-ES" dirty="0"/>
              <a:t>Título del patrón</a:t>
            </a:r>
          </a:p>
        </p:txBody>
      </p:sp>
      <p:sp>
        <p:nvSpPr>
          <p:cNvPr id="13" name="Marcador de texto 16">
            <a:extLst>
              <a:ext uri="{FF2B5EF4-FFF2-40B4-BE49-F238E27FC236}">
                <a16:creationId xmlns:a16="http://schemas.microsoft.com/office/drawing/2014/main" id="{3C0F691A-2EF3-4A5F-A7E8-E01ADBCA2384}"/>
              </a:ext>
            </a:extLst>
          </p:cNvPr>
          <p:cNvSpPr>
            <a:spLocks noGrp="1"/>
          </p:cNvSpPr>
          <p:nvPr>
            <p:ph type="body" sz="quarter" idx="16"/>
          </p:nvPr>
        </p:nvSpPr>
        <p:spPr>
          <a:xfrm>
            <a:off x="711025" y="2517170"/>
            <a:ext cx="3911401" cy="3659794"/>
          </a:xfrm>
        </p:spPr>
        <p:txBody>
          <a:bodyPr>
            <a:noAutofit/>
          </a:bodyPr>
          <a:lstStyle>
            <a:lvl1pPr marL="0" indent="0">
              <a:spcBef>
                <a:spcPts val="0"/>
              </a:spcBef>
              <a:spcAft>
                <a:spcPts val="2200"/>
              </a:spcAft>
              <a:buFontTx/>
              <a:buNone/>
              <a:defRPr lang="es-ES" sz="1200" kern="1200" smtClean="0">
                <a:solidFill>
                  <a:schemeClr val="tx2"/>
                </a:solidFill>
                <a:latin typeface="+mn-lt"/>
                <a:ea typeface="+mn-ea"/>
                <a:cs typeface="+mn-cs"/>
              </a:defRPr>
            </a:lvl1pPr>
            <a:lvl2pPr marL="457200" indent="0">
              <a:buFontTx/>
              <a:buNone/>
              <a:defRPr lang="es-ES" sz="1200" kern="1200" smtClean="0">
                <a:solidFill>
                  <a:schemeClr val="tx2"/>
                </a:solidFill>
                <a:latin typeface="+mn-lt"/>
                <a:ea typeface="+mn-ea"/>
                <a:cs typeface="+mn-cs"/>
              </a:defRPr>
            </a:lvl2pPr>
            <a:lvl3pPr marL="914400" indent="0">
              <a:buFontTx/>
              <a:buNone/>
              <a:defRPr lang="es-ES" sz="1200" kern="1200" smtClean="0">
                <a:solidFill>
                  <a:schemeClr val="tx2"/>
                </a:solidFill>
                <a:latin typeface="+mn-lt"/>
                <a:ea typeface="+mn-ea"/>
                <a:cs typeface="+mn-cs"/>
              </a:defRPr>
            </a:lvl3pPr>
            <a:lvl4pPr marL="1371600" indent="0">
              <a:buFontTx/>
              <a:buNone/>
              <a:defRPr lang="es-ES" sz="1200" kern="1200" smtClean="0">
                <a:solidFill>
                  <a:schemeClr val="tx2"/>
                </a:solidFill>
                <a:latin typeface="+mn-lt"/>
                <a:ea typeface="+mn-ea"/>
                <a:cs typeface="+mn-cs"/>
              </a:defRPr>
            </a:lvl4pPr>
            <a:lvl5pPr marL="1828800" indent="0">
              <a:buFontTx/>
              <a:buNone/>
              <a:defRPr lang="es-ES" sz="1200" kern="1200">
                <a:solidFill>
                  <a:schemeClr val="tx2"/>
                </a:solidFill>
                <a:latin typeface="+mn-lt"/>
                <a:ea typeface="+mn-ea"/>
                <a:cs typeface="+mn-cs"/>
              </a:defRPr>
            </a:lvl5pPr>
          </a:lstStyle>
          <a:p>
            <a:pPr lvl="0"/>
            <a:r>
              <a:rPr lang="es-ES" dirty="0"/>
              <a:t>Editar los estilos de texto del patrón</a:t>
            </a:r>
          </a:p>
        </p:txBody>
      </p:sp>
      <p:sp>
        <p:nvSpPr>
          <p:cNvPr id="6" name="Marcador de gráfico 5">
            <a:extLst>
              <a:ext uri="{FF2B5EF4-FFF2-40B4-BE49-F238E27FC236}">
                <a16:creationId xmlns:a16="http://schemas.microsoft.com/office/drawing/2014/main" id="{2444BFBF-CC97-48FB-BE66-A28460A7384B}"/>
              </a:ext>
            </a:extLst>
          </p:cNvPr>
          <p:cNvSpPr>
            <a:spLocks noGrp="1"/>
          </p:cNvSpPr>
          <p:nvPr>
            <p:ph type="chart" sz="quarter" idx="17" hasCustomPrompt="1"/>
          </p:nvPr>
        </p:nvSpPr>
        <p:spPr>
          <a:xfrm>
            <a:off x="4797425" y="1087438"/>
            <a:ext cx="6683550" cy="5122862"/>
          </a:xfrm>
        </p:spPr>
        <p:txBody>
          <a:bodyPr>
            <a:normAutofit/>
          </a:bodyPr>
          <a:lstStyle>
            <a:lvl1pPr marL="0" indent="0" algn="ctr">
              <a:buNone/>
              <a:defRPr sz="1600"/>
            </a:lvl1pPr>
          </a:lstStyle>
          <a:p>
            <a:r>
              <a:rPr lang="es-MX" dirty="0"/>
              <a:t>Inserte </a:t>
            </a:r>
            <a:r>
              <a:rPr lang="es-MX" dirty="0" err="1"/>
              <a:t>aqu</a:t>
            </a:r>
            <a:r>
              <a:rPr lang="es-ES" dirty="0"/>
              <a:t>í su gráfico</a:t>
            </a:r>
          </a:p>
        </p:txBody>
      </p:sp>
    </p:spTree>
    <p:extLst>
      <p:ext uri="{BB962C8B-B14F-4D97-AF65-F5344CB8AC3E}">
        <p14:creationId xmlns:p14="http://schemas.microsoft.com/office/powerpoint/2010/main" val="2357120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ido y gráfico 2">
    <p:spTree>
      <p:nvGrpSpPr>
        <p:cNvPr id="1" name=""/>
        <p:cNvGrpSpPr/>
        <p:nvPr/>
      </p:nvGrpSpPr>
      <p:grpSpPr>
        <a:xfrm>
          <a:off x="0" y="0"/>
          <a:ext cx="0" cy="0"/>
          <a:chOff x="0" y="0"/>
          <a:chExt cx="0" cy="0"/>
        </a:xfrm>
      </p:grpSpPr>
      <p:sp>
        <p:nvSpPr>
          <p:cNvPr id="10" name="Marcador de número de diapositiva 5">
            <a:extLst>
              <a:ext uri="{FF2B5EF4-FFF2-40B4-BE49-F238E27FC236}">
                <a16:creationId xmlns:a16="http://schemas.microsoft.com/office/drawing/2014/main" id="{12E1D636-3017-4CF4-BA5F-3300C668441C}"/>
              </a:ext>
            </a:extLst>
          </p:cNvPr>
          <p:cNvSpPr>
            <a:spLocks noGrp="1"/>
          </p:cNvSpPr>
          <p:nvPr>
            <p:ph type="sldNum" sz="quarter" idx="12"/>
          </p:nvPr>
        </p:nvSpPr>
        <p:spPr>
          <a:xfrm>
            <a:off x="8730845" y="6209600"/>
            <a:ext cx="2743200" cy="365125"/>
          </a:xfrm>
        </p:spPr>
        <p:txBody>
          <a:bodyPr/>
          <a:lstStyle>
            <a:lvl1pPr>
              <a:defRPr sz="1300">
                <a:solidFill>
                  <a:schemeClr val="accent1"/>
                </a:solidFill>
              </a:defRPr>
            </a:lvl1pPr>
          </a:lstStyle>
          <a:p>
            <a:fld id="{BC0D97B6-E32F-4D7D-B839-7C3B51F2640F}" type="slidenum">
              <a:rPr lang="es-ES" smtClean="0"/>
              <a:pPr/>
              <a:t>‹#›</a:t>
            </a:fld>
            <a:endParaRPr lang="es-ES" dirty="0"/>
          </a:p>
        </p:txBody>
      </p:sp>
      <p:pic>
        <p:nvPicPr>
          <p:cNvPr id="11" name="Gráfico 10">
            <a:extLst>
              <a:ext uri="{FF2B5EF4-FFF2-40B4-BE49-F238E27FC236}">
                <a16:creationId xmlns:a16="http://schemas.microsoft.com/office/drawing/2014/main" id="{1FE7499B-1226-4371-B3E5-6DE0E967E63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32642" y="6262326"/>
            <a:ext cx="1172108" cy="205543"/>
          </a:xfrm>
          <a:prstGeom prst="rect">
            <a:avLst/>
          </a:prstGeom>
        </p:spPr>
      </p:pic>
      <p:sp>
        <p:nvSpPr>
          <p:cNvPr id="15" name="Marcador de texto 14">
            <a:extLst>
              <a:ext uri="{FF2B5EF4-FFF2-40B4-BE49-F238E27FC236}">
                <a16:creationId xmlns:a16="http://schemas.microsoft.com/office/drawing/2014/main" id="{05897091-A449-4E0A-B444-7171DF90239A}"/>
              </a:ext>
            </a:extLst>
          </p:cNvPr>
          <p:cNvSpPr>
            <a:spLocks noGrp="1"/>
          </p:cNvSpPr>
          <p:nvPr>
            <p:ph type="body" sz="quarter" idx="14"/>
          </p:nvPr>
        </p:nvSpPr>
        <p:spPr>
          <a:xfrm>
            <a:off x="711024" y="337100"/>
            <a:ext cx="10758734" cy="304800"/>
          </a:xfrm>
        </p:spPr>
        <p:txBody>
          <a:bodyPr>
            <a:noAutofit/>
          </a:bodyPr>
          <a:lstStyle>
            <a:lvl1pPr marL="0" indent="0">
              <a:buFontTx/>
              <a:buNone/>
              <a:defRPr sz="1300">
                <a:solidFill>
                  <a:schemeClr val="accent1"/>
                </a:solidFill>
              </a:defRPr>
            </a:lvl1pPr>
            <a:lvl2pPr marL="457200" indent="0">
              <a:buFontTx/>
              <a:buNone/>
              <a:defRPr sz="1100"/>
            </a:lvl2pPr>
            <a:lvl3pPr marL="914400" indent="0">
              <a:buFontTx/>
              <a:buNone/>
              <a:defRPr sz="1050"/>
            </a:lvl3pPr>
            <a:lvl4pPr marL="1371600" indent="0">
              <a:buFontTx/>
              <a:buNone/>
              <a:defRPr sz="1000"/>
            </a:lvl4pPr>
            <a:lvl5pPr marL="1828800" indent="0">
              <a:buFontTx/>
              <a:buNone/>
              <a:defRPr sz="1000"/>
            </a:lvl5pPr>
          </a:lstStyle>
          <a:p>
            <a:pPr lvl="0"/>
            <a:r>
              <a:rPr lang="es-ES" dirty="0"/>
              <a:t>Editar los estilos de texto del patrón</a:t>
            </a:r>
          </a:p>
        </p:txBody>
      </p:sp>
      <p:sp>
        <p:nvSpPr>
          <p:cNvPr id="13" name="Marcador de texto 16">
            <a:extLst>
              <a:ext uri="{FF2B5EF4-FFF2-40B4-BE49-F238E27FC236}">
                <a16:creationId xmlns:a16="http://schemas.microsoft.com/office/drawing/2014/main" id="{3C0F691A-2EF3-4A5F-A7E8-E01ADBCA2384}"/>
              </a:ext>
            </a:extLst>
          </p:cNvPr>
          <p:cNvSpPr>
            <a:spLocks noGrp="1"/>
          </p:cNvSpPr>
          <p:nvPr>
            <p:ph type="body" sz="quarter" idx="16"/>
          </p:nvPr>
        </p:nvSpPr>
        <p:spPr>
          <a:xfrm>
            <a:off x="711025" y="1191802"/>
            <a:ext cx="3911401" cy="4985162"/>
          </a:xfrm>
        </p:spPr>
        <p:txBody>
          <a:bodyPr>
            <a:noAutofit/>
          </a:bodyPr>
          <a:lstStyle>
            <a:lvl1pPr marL="0" indent="0">
              <a:spcBef>
                <a:spcPts val="0"/>
              </a:spcBef>
              <a:spcAft>
                <a:spcPts val="2200"/>
              </a:spcAft>
              <a:buFontTx/>
              <a:buNone/>
              <a:defRPr lang="es-ES" sz="1200" kern="1200" smtClean="0">
                <a:solidFill>
                  <a:schemeClr val="tx2"/>
                </a:solidFill>
                <a:latin typeface="+mn-lt"/>
                <a:ea typeface="+mn-ea"/>
                <a:cs typeface="+mn-cs"/>
              </a:defRPr>
            </a:lvl1pPr>
            <a:lvl2pPr marL="457200" indent="0">
              <a:buFontTx/>
              <a:buNone/>
              <a:defRPr lang="es-ES" sz="1200" kern="1200" smtClean="0">
                <a:solidFill>
                  <a:schemeClr val="tx2"/>
                </a:solidFill>
                <a:latin typeface="+mn-lt"/>
                <a:ea typeface="+mn-ea"/>
                <a:cs typeface="+mn-cs"/>
              </a:defRPr>
            </a:lvl2pPr>
            <a:lvl3pPr marL="914400" indent="0">
              <a:buFontTx/>
              <a:buNone/>
              <a:defRPr lang="es-ES" sz="1200" kern="1200" smtClean="0">
                <a:solidFill>
                  <a:schemeClr val="tx2"/>
                </a:solidFill>
                <a:latin typeface="+mn-lt"/>
                <a:ea typeface="+mn-ea"/>
                <a:cs typeface="+mn-cs"/>
              </a:defRPr>
            </a:lvl3pPr>
            <a:lvl4pPr marL="1371600" indent="0">
              <a:buFontTx/>
              <a:buNone/>
              <a:defRPr lang="es-ES" sz="1200" kern="1200" smtClean="0">
                <a:solidFill>
                  <a:schemeClr val="tx2"/>
                </a:solidFill>
                <a:latin typeface="+mn-lt"/>
                <a:ea typeface="+mn-ea"/>
                <a:cs typeface="+mn-cs"/>
              </a:defRPr>
            </a:lvl4pPr>
            <a:lvl5pPr marL="1828800" indent="0">
              <a:buFontTx/>
              <a:buNone/>
              <a:defRPr lang="es-ES" sz="1200" kern="1200">
                <a:solidFill>
                  <a:schemeClr val="tx2"/>
                </a:solidFill>
                <a:latin typeface="+mn-lt"/>
                <a:ea typeface="+mn-ea"/>
                <a:cs typeface="+mn-cs"/>
              </a:defRPr>
            </a:lvl5pPr>
          </a:lstStyle>
          <a:p>
            <a:pPr lvl="0"/>
            <a:r>
              <a:rPr lang="es-ES" dirty="0"/>
              <a:t>Editar los estilos de texto del patrón</a:t>
            </a:r>
          </a:p>
        </p:txBody>
      </p:sp>
      <p:sp>
        <p:nvSpPr>
          <p:cNvPr id="12" name="Marcador de tabla 4">
            <a:extLst>
              <a:ext uri="{FF2B5EF4-FFF2-40B4-BE49-F238E27FC236}">
                <a16:creationId xmlns:a16="http://schemas.microsoft.com/office/drawing/2014/main" id="{DF826A4E-1A0C-46D7-8327-402D7A34DE68}"/>
              </a:ext>
            </a:extLst>
          </p:cNvPr>
          <p:cNvSpPr>
            <a:spLocks noGrp="1"/>
          </p:cNvSpPr>
          <p:nvPr>
            <p:ph type="tbl" sz="quarter" idx="18" hasCustomPrompt="1"/>
          </p:nvPr>
        </p:nvSpPr>
        <p:spPr>
          <a:xfrm>
            <a:off x="4867835" y="1707776"/>
            <a:ext cx="6612965" cy="4502524"/>
          </a:xfrm>
        </p:spPr>
        <p:txBody>
          <a:bodyPr>
            <a:normAutofit/>
          </a:bodyPr>
          <a:lstStyle>
            <a:lvl1pPr marL="0" indent="0" algn="ctr">
              <a:buFontTx/>
              <a:buNone/>
              <a:defRPr lang="es-ES" sz="1200" kern="1200" smtClean="0">
                <a:solidFill>
                  <a:schemeClr val="tx2"/>
                </a:solidFill>
                <a:latin typeface="+mn-lt"/>
                <a:ea typeface="+mn-ea"/>
                <a:cs typeface="+mn-cs"/>
              </a:defRPr>
            </a:lvl1pPr>
          </a:lstStyle>
          <a:p>
            <a:r>
              <a:rPr lang="es-ES" dirty="0"/>
              <a:t>Inserte aquí su tabla</a:t>
            </a:r>
          </a:p>
        </p:txBody>
      </p:sp>
      <p:sp>
        <p:nvSpPr>
          <p:cNvPr id="14" name="Marcador de texto 16">
            <a:extLst>
              <a:ext uri="{FF2B5EF4-FFF2-40B4-BE49-F238E27FC236}">
                <a16:creationId xmlns:a16="http://schemas.microsoft.com/office/drawing/2014/main" id="{C96F8991-1F66-478E-8C12-FB0275A2F299}"/>
              </a:ext>
            </a:extLst>
          </p:cNvPr>
          <p:cNvSpPr>
            <a:spLocks noGrp="1"/>
          </p:cNvSpPr>
          <p:nvPr>
            <p:ph type="body" sz="quarter" idx="19"/>
          </p:nvPr>
        </p:nvSpPr>
        <p:spPr>
          <a:xfrm>
            <a:off x="4867835" y="1191802"/>
            <a:ext cx="6587576" cy="381504"/>
          </a:xfrm>
        </p:spPr>
        <p:txBody>
          <a:bodyPr>
            <a:noAutofit/>
          </a:bodyPr>
          <a:lstStyle>
            <a:lvl1pPr marL="0" indent="0">
              <a:spcBef>
                <a:spcPts val="0"/>
              </a:spcBef>
              <a:spcAft>
                <a:spcPts val="2200"/>
              </a:spcAft>
              <a:buFontTx/>
              <a:buNone/>
              <a:defRPr lang="es-ES" sz="1200" kern="1200" smtClean="0">
                <a:solidFill>
                  <a:schemeClr val="tx2"/>
                </a:solidFill>
                <a:latin typeface="+mn-lt"/>
                <a:ea typeface="+mn-ea"/>
                <a:cs typeface="+mn-cs"/>
              </a:defRPr>
            </a:lvl1pPr>
            <a:lvl2pPr marL="457200" indent="0">
              <a:buFontTx/>
              <a:buNone/>
              <a:defRPr lang="es-ES" sz="1200" kern="1200" smtClean="0">
                <a:solidFill>
                  <a:schemeClr val="tx2"/>
                </a:solidFill>
                <a:latin typeface="+mn-lt"/>
                <a:ea typeface="+mn-ea"/>
                <a:cs typeface="+mn-cs"/>
              </a:defRPr>
            </a:lvl2pPr>
            <a:lvl3pPr marL="914400" indent="0">
              <a:buFontTx/>
              <a:buNone/>
              <a:defRPr lang="es-ES" sz="1200" kern="1200" smtClean="0">
                <a:solidFill>
                  <a:schemeClr val="tx2"/>
                </a:solidFill>
                <a:latin typeface="+mn-lt"/>
                <a:ea typeface="+mn-ea"/>
                <a:cs typeface="+mn-cs"/>
              </a:defRPr>
            </a:lvl3pPr>
            <a:lvl4pPr marL="1371600" indent="0">
              <a:buFontTx/>
              <a:buNone/>
              <a:defRPr lang="es-ES" sz="1200" kern="1200" smtClean="0">
                <a:solidFill>
                  <a:schemeClr val="tx2"/>
                </a:solidFill>
                <a:latin typeface="+mn-lt"/>
                <a:ea typeface="+mn-ea"/>
                <a:cs typeface="+mn-cs"/>
              </a:defRPr>
            </a:lvl4pPr>
            <a:lvl5pPr marL="1828800" indent="0">
              <a:buFontTx/>
              <a:buNone/>
              <a:defRPr lang="es-ES" sz="1200" kern="1200">
                <a:solidFill>
                  <a:schemeClr val="tx2"/>
                </a:solidFill>
                <a:latin typeface="+mn-lt"/>
                <a:ea typeface="+mn-ea"/>
                <a:cs typeface="+mn-cs"/>
              </a:defRPr>
            </a:lvl5pPr>
          </a:lstStyle>
          <a:p>
            <a:pPr lvl="0"/>
            <a:r>
              <a:rPr lang="es-ES" dirty="0"/>
              <a:t>Editar los estilos de texto del patrón</a:t>
            </a:r>
          </a:p>
        </p:txBody>
      </p:sp>
    </p:spTree>
    <p:extLst>
      <p:ext uri="{BB962C8B-B14F-4D97-AF65-F5344CB8AC3E}">
        <p14:creationId xmlns:p14="http://schemas.microsoft.com/office/powerpoint/2010/main" val="28082621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ido y gráfico 3 ">
    <p:spTree>
      <p:nvGrpSpPr>
        <p:cNvPr id="1" name=""/>
        <p:cNvGrpSpPr/>
        <p:nvPr/>
      </p:nvGrpSpPr>
      <p:grpSpPr>
        <a:xfrm>
          <a:off x="0" y="0"/>
          <a:ext cx="0" cy="0"/>
          <a:chOff x="0" y="0"/>
          <a:chExt cx="0" cy="0"/>
        </a:xfrm>
      </p:grpSpPr>
      <p:sp>
        <p:nvSpPr>
          <p:cNvPr id="10" name="Marcador de número de diapositiva 5">
            <a:extLst>
              <a:ext uri="{FF2B5EF4-FFF2-40B4-BE49-F238E27FC236}">
                <a16:creationId xmlns:a16="http://schemas.microsoft.com/office/drawing/2014/main" id="{12E1D636-3017-4CF4-BA5F-3300C668441C}"/>
              </a:ext>
            </a:extLst>
          </p:cNvPr>
          <p:cNvSpPr>
            <a:spLocks noGrp="1"/>
          </p:cNvSpPr>
          <p:nvPr>
            <p:ph type="sldNum" sz="quarter" idx="12"/>
          </p:nvPr>
        </p:nvSpPr>
        <p:spPr>
          <a:xfrm>
            <a:off x="8730845" y="6209600"/>
            <a:ext cx="2743200" cy="365125"/>
          </a:xfrm>
        </p:spPr>
        <p:txBody>
          <a:bodyPr/>
          <a:lstStyle>
            <a:lvl1pPr>
              <a:defRPr sz="1300">
                <a:solidFill>
                  <a:schemeClr val="accent1"/>
                </a:solidFill>
              </a:defRPr>
            </a:lvl1pPr>
          </a:lstStyle>
          <a:p>
            <a:fld id="{BC0D97B6-E32F-4D7D-B839-7C3B51F2640F}" type="slidenum">
              <a:rPr lang="es-ES" smtClean="0"/>
              <a:pPr/>
              <a:t>‹#›</a:t>
            </a:fld>
            <a:endParaRPr lang="es-ES" dirty="0"/>
          </a:p>
        </p:txBody>
      </p:sp>
      <p:pic>
        <p:nvPicPr>
          <p:cNvPr id="11" name="Gráfico 10">
            <a:extLst>
              <a:ext uri="{FF2B5EF4-FFF2-40B4-BE49-F238E27FC236}">
                <a16:creationId xmlns:a16="http://schemas.microsoft.com/office/drawing/2014/main" id="{1FE7499B-1226-4371-B3E5-6DE0E967E63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32642" y="6262326"/>
            <a:ext cx="1172108" cy="205543"/>
          </a:xfrm>
          <a:prstGeom prst="rect">
            <a:avLst/>
          </a:prstGeom>
        </p:spPr>
      </p:pic>
      <p:sp>
        <p:nvSpPr>
          <p:cNvPr id="15" name="Marcador de texto 14">
            <a:extLst>
              <a:ext uri="{FF2B5EF4-FFF2-40B4-BE49-F238E27FC236}">
                <a16:creationId xmlns:a16="http://schemas.microsoft.com/office/drawing/2014/main" id="{05897091-A449-4E0A-B444-7171DF90239A}"/>
              </a:ext>
            </a:extLst>
          </p:cNvPr>
          <p:cNvSpPr>
            <a:spLocks noGrp="1"/>
          </p:cNvSpPr>
          <p:nvPr>
            <p:ph type="body" sz="quarter" idx="14"/>
          </p:nvPr>
        </p:nvSpPr>
        <p:spPr>
          <a:xfrm>
            <a:off x="711024" y="337100"/>
            <a:ext cx="10758734" cy="304800"/>
          </a:xfrm>
        </p:spPr>
        <p:txBody>
          <a:bodyPr>
            <a:noAutofit/>
          </a:bodyPr>
          <a:lstStyle>
            <a:lvl1pPr marL="0" indent="0">
              <a:buFontTx/>
              <a:buNone/>
              <a:defRPr sz="1300">
                <a:solidFill>
                  <a:schemeClr val="accent1"/>
                </a:solidFill>
              </a:defRPr>
            </a:lvl1pPr>
            <a:lvl2pPr marL="457200" indent="0">
              <a:buFontTx/>
              <a:buNone/>
              <a:defRPr sz="1100"/>
            </a:lvl2pPr>
            <a:lvl3pPr marL="914400" indent="0">
              <a:buFontTx/>
              <a:buNone/>
              <a:defRPr sz="1050"/>
            </a:lvl3pPr>
            <a:lvl4pPr marL="1371600" indent="0">
              <a:buFontTx/>
              <a:buNone/>
              <a:defRPr sz="1000"/>
            </a:lvl4pPr>
            <a:lvl5pPr marL="1828800" indent="0">
              <a:buFontTx/>
              <a:buNone/>
              <a:defRPr sz="1000"/>
            </a:lvl5pPr>
          </a:lstStyle>
          <a:p>
            <a:pPr lvl="0"/>
            <a:r>
              <a:rPr lang="es-ES" dirty="0"/>
              <a:t>Editar los estilos de texto del patrón</a:t>
            </a:r>
          </a:p>
        </p:txBody>
      </p:sp>
      <p:sp>
        <p:nvSpPr>
          <p:cNvPr id="13" name="Marcador de texto 16">
            <a:extLst>
              <a:ext uri="{FF2B5EF4-FFF2-40B4-BE49-F238E27FC236}">
                <a16:creationId xmlns:a16="http://schemas.microsoft.com/office/drawing/2014/main" id="{3C0F691A-2EF3-4A5F-A7E8-E01ADBCA2384}"/>
              </a:ext>
            </a:extLst>
          </p:cNvPr>
          <p:cNvSpPr>
            <a:spLocks noGrp="1"/>
          </p:cNvSpPr>
          <p:nvPr>
            <p:ph type="body" sz="quarter" idx="16"/>
          </p:nvPr>
        </p:nvSpPr>
        <p:spPr>
          <a:xfrm>
            <a:off x="711025" y="1191802"/>
            <a:ext cx="3911401" cy="657546"/>
          </a:xfrm>
        </p:spPr>
        <p:txBody>
          <a:bodyPr>
            <a:noAutofit/>
          </a:bodyPr>
          <a:lstStyle>
            <a:lvl1pPr marL="0" indent="0">
              <a:spcBef>
                <a:spcPts val="0"/>
              </a:spcBef>
              <a:spcAft>
                <a:spcPts val="2200"/>
              </a:spcAft>
              <a:buFontTx/>
              <a:buNone/>
              <a:defRPr lang="es-ES" sz="1200" kern="1200" smtClean="0">
                <a:solidFill>
                  <a:schemeClr val="tx2"/>
                </a:solidFill>
                <a:latin typeface="+mn-lt"/>
                <a:ea typeface="+mn-ea"/>
                <a:cs typeface="+mn-cs"/>
              </a:defRPr>
            </a:lvl1pPr>
            <a:lvl2pPr marL="457200" indent="0">
              <a:buFontTx/>
              <a:buNone/>
              <a:defRPr lang="es-ES" sz="1200" kern="1200" smtClean="0">
                <a:solidFill>
                  <a:schemeClr val="tx2"/>
                </a:solidFill>
                <a:latin typeface="+mn-lt"/>
                <a:ea typeface="+mn-ea"/>
                <a:cs typeface="+mn-cs"/>
              </a:defRPr>
            </a:lvl2pPr>
            <a:lvl3pPr marL="914400" indent="0">
              <a:buFontTx/>
              <a:buNone/>
              <a:defRPr lang="es-ES" sz="1200" kern="1200" smtClean="0">
                <a:solidFill>
                  <a:schemeClr val="tx2"/>
                </a:solidFill>
                <a:latin typeface="+mn-lt"/>
                <a:ea typeface="+mn-ea"/>
                <a:cs typeface="+mn-cs"/>
              </a:defRPr>
            </a:lvl3pPr>
            <a:lvl4pPr marL="1371600" indent="0">
              <a:buFontTx/>
              <a:buNone/>
              <a:defRPr lang="es-ES" sz="1200" kern="1200" smtClean="0">
                <a:solidFill>
                  <a:schemeClr val="tx2"/>
                </a:solidFill>
                <a:latin typeface="+mn-lt"/>
                <a:ea typeface="+mn-ea"/>
                <a:cs typeface="+mn-cs"/>
              </a:defRPr>
            </a:lvl4pPr>
            <a:lvl5pPr marL="1828800" indent="0">
              <a:buFontTx/>
              <a:buNone/>
              <a:defRPr lang="es-ES" sz="1200" kern="1200">
                <a:solidFill>
                  <a:schemeClr val="tx2"/>
                </a:solidFill>
                <a:latin typeface="+mn-lt"/>
                <a:ea typeface="+mn-ea"/>
                <a:cs typeface="+mn-cs"/>
              </a:defRPr>
            </a:lvl5pPr>
          </a:lstStyle>
          <a:p>
            <a:pPr lvl="0"/>
            <a:r>
              <a:rPr lang="es-ES" dirty="0"/>
              <a:t>Editar los estilos de texto del patrón</a:t>
            </a:r>
          </a:p>
        </p:txBody>
      </p:sp>
      <p:sp>
        <p:nvSpPr>
          <p:cNvPr id="9" name="Marcador de texto 16">
            <a:extLst>
              <a:ext uri="{FF2B5EF4-FFF2-40B4-BE49-F238E27FC236}">
                <a16:creationId xmlns:a16="http://schemas.microsoft.com/office/drawing/2014/main" id="{714DD14E-5956-4FB9-8BE1-1064DD293193}"/>
              </a:ext>
            </a:extLst>
          </p:cNvPr>
          <p:cNvSpPr>
            <a:spLocks noGrp="1"/>
          </p:cNvSpPr>
          <p:nvPr>
            <p:ph type="body" sz="quarter" idx="19"/>
          </p:nvPr>
        </p:nvSpPr>
        <p:spPr>
          <a:xfrm>
            <a:off x="5024062" y="1191802"/>
            <a:ext cx="6456737" cy="657546"/>
          </a:xfrm>
        </p:spPr>
        <p:txBody>
          <a:bodyPr>
            <a:noAutofit/>
          </a:bodyPr>
          <a:lstStyle>
            <a:lvl1pPr marL="0" indent="0">
              <a:spcBef>
                <a:spcPts val="0"/>
              </a:spcBef>
              <a:spcAft>
                <a:spcPts val="2200"/>
              </a:spcAft>
              <a:buFontTx/>
              <a:buNone/>
              <a:defRPr lang="es-ES" sz="1200" kern="1200" smtClean="0">
                <a:solidFill>
                  <a:schemeClr val="tx2"/>
                </a:solidFill>
                <a:latin typeface="+mn-lt"/>
                <a:ea typeface="+mn-ea"/>
                <a:cs typeface="+mn-cs"/>
              </a:defRPr>
            </a:lvl1pPr>
            <a:lvl2pPr marL="457200" indent="0">
              <a:buFontTx/>
              <a:buNone/>
              <a:defRPr lang="es-ES" sz="1200" kern="1200" smtClean="0">
                <a:solidFill>
                  <a:schemeClr val="tx2"/>
                </a:solidFill>
                <a:latin typeface="+mn-lt"/>
                <a:ea typeface="+mn-ea"/>
                <a:cs typeface="+mn-cs"/>
              </a:defRPr>
            </a:lvl2pPr>
            <a:lvl3pPr marL="914400" indent="0">
              <a:buFontTx/>
              <a:buNone/>
              <a:defRPr lang="es-ES" sz="1200" kern="1200" smtClean="0">
                <a:solidFill>
                  <a:schemeClr val="tx2"/>
                </a:solidFill>
                <a:latin typeface="+mn-lt"/>
                <a:ea typeface="+mn-ea"/>
                <a:cs typeface="+mn-cs"/>
              </a:defRPr>
            </a:lvl3pPr>
            <a:lvl4pPr marL="1371600" indent="0">
              <a:buFontTx/>
              <a:buNone/>
              <a:defRPr lang="es-ES" sz="1200" kern="1200" smtClean="0">
                <a:solidFill>
                  <a:schemeClr val="tx2"/>
                </a:solidFill>
                <a:latin typeface="+mn-lt"/>
                <a:ea typeface="+mn-ea"/>
                <a:cs typeface="+mn-cs"/>
              </a:defRPr>
            </a:lvl4pPr>
            <a:lvl5pPr marL="1828800" indent="0">
              <a:buFontTx/>
              <a:buNone/>
              <a:defRPr lang="es-ES" sz="1200" kern="1200">
                <a:solidFill>
                  <a:schemeClr val="tx2"/>
                </a:solidFill>
                <a:latin typeface="+mn-lt"/>
                <a:ea typeface="+mn-ea"/>
                <a:cs typeface="+mn-cs"/>
              </a:defRPr>
            </a:lvl5pPr>
          </a:lstStyle>
          <a:p>
            <a:pPr lvl="0"/>
            <a:r>
              <a:rPr lang="es-ES" dirty="0"/>
              <a:t>Editar los estilos de texto del patrón</a:t>
            </a:r>
          </a:p>
        </p:txBody>
      </p:sp>
      <p:sp>
        <p:nvSpPr>
          <p:cNvPr id="16" name="Marcador de gráfico 4">
            <a:extLst>
              <a:ext uri="{FF2B5EF4-FFF2-40B4-BE49-F238E27FC236}">
                <a16:creationId xmlns:a16="http://schemas.microsoft.com/office/drawing/2014/main" id="{9BA63F5F-FC37-4202-A6A3-A0F3EFAC9EB6}"/>
              </a:ext>
            </a:extLst>
          </p:cNvPr>
          <p:cNvSpPr>
            <a:spLocks noGrp="1"/>
          </p:cNvSpPr>
          <p:nvPr>
            <p:ph type="chart" sz="quarter" idx="20" hasCustomPrompt="1"/>
          </p:nvPr>
        </p:nvSpPr>
        <p:spPr>
          <a:xfrm>
            <a:off x="711200" y="1993900"/>
            <a:ext cx="3911600" cy="3605788"/>
          </a:xfrm>
        </p:spPr>
        <p:txBody>
          <a:bodyPr>
            <a:normAutofit/>
          </a:bodyPr>
          <a:lstStyle>
            <a:lvl1pPr marL="0" indent="0" algn="ctr">
              <a:buFontTx/>
              <a:buNone/>
              <a:defRPr sz="1400">
                <a:solidFill>
                  <a:schemeClr val="tx2"/>
                </a:solidFill>
              </a:defRPr>
            </a:lvl1pPr>
          </a:lstStyle>
          <a:p>
            <a:r>
              <a:rPr lang="es-ES" dirty="0"/>
              <a:t>Inserte aquí su gráfico</a:t>
            </a:r>
          </a:p>
        </p:txBody>
      </p:sp>
      <p:sp>
        <p:nvSpPr>
          <p:cNvPr id="17" name="Marcador de gráfico 4">
            <a:extLst>
              <a:ext uri="{FF2B5EF4-FFF2-40B4-BE49-F238E27FC236}">
                <a16:creationId xmlns:a16="http://schemas.microsoft.com/office/drawing/2014/main" id="{0CABFB2C-905F-4A94-BBC0-7C32FA7695A4}"/>
              </a:ext>
            </a:extLst>
          </p:cNvPr>
          <p:cNvSpPr>
            <a:spLocks noGrp="1"/>
          </p:cNvSpPr>
          <p:nvPr>
            <p:ph type="chart" sz="quarter" idx="21" hasCustomPrompt="1"/>
          </p:nvPr>
        </p:nvSpPr>
        <p:spPr>
          <a:xfrm>
            <a:off x="5024063" y="1993900"/>
            <a:ext cx="6472718" cy="3605788"/>
          </a:xfrm>
        </p:spPr>
        <p:txBody>
          <a:bodyPr>
            <a:normAutofit/>
          </a:bodyPr>
          <a:lstStyle>
            <a:lvl1pPr marL="0" indent="0" algn="ctr">
              <a:buFontTx/>
              <a:buNone/>
              <a:defRPr sz="1400">
                <a:solidFill>
                  <a:schemeClr val="tx2"/>
                </a:solidFill>
              </a:defRPr>
            </a:lvl1pPr>
          </a:lstStyle>
          <a:p>
            <a:r>
              <a:rPr lang="es-ES" dirty="0"/>
              <a:t>Inserte aquí su gráfico</a:t>
            </a:r>
          </a:p>
        </p:txBody>
      </p:sp>
    </p:spTree>
    <p:extLst>
      <p:ext uri="{BB962C8B-B14F-4D97-AF65-F5344CB8AC3E}">
        <p14:creationId xmlns:p14="http://schemas.microsoft.com/office/powerpoint/2010/main" val="9699256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slideLayout" Target="../slideLayouts/slideLayout13.xml"/><Relationship Id="rId7" Type="http://schemas.openxmlformats.org/officeDocument/2006/relationships/slideLayout" Target="../slideLayouts/slideLayout17.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theme" Target="../theme/theme2.xml"/><Relationship Id="rId5" Type="http://schemas.openxmlformats.org/officeDocument/2006/relationships/slideLayout" Target="../slideLayouts/slideLayout15.xml"/><Relationship Id="rId10" Type="http://schemas.openxmlformats.org/officeDocument/2006/relationships/slideLayout" Target="../slideLayouts/slideLayout20.xml"/><Relationship Id="rId4" Type="http://schemas.openxmlformats.org/officeDocument/2006/relationships/slideLayout" Target="../slideLayouts/slideLayout14.xml"/><Relationship Id="rId9"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A508141E-100E-4635-9FC3-353399DFCC8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70BD3726-4CCC-4808-AF74-D4FC34B77CC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289DA10A-F167-488F-8E2B-A0FE5650228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s-ES"/>
          </a:p>
        </p:txBody>
      </p:sp>
      <p:sp>
        <p:nvSpPr>
          <p:cNvPr id="5" name="Marcador de pie de página 4">
            <a:extLst>
              <a:ext uri="{FF2B5EF4-FFF2-40B4-BE49-F238E27FC236}">
                <a16:creationId xmlns:a16="http://schemas.microsoft.com/office/drawing/2014/main" id="{0C937220-A8C8-4E71-8BA2-4260C5636D0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Marcador de número de diapositiva 5">
            <a:extLst>
              <a:ext uri="{FF2B5EF4-FFF2-40B4-BE49-F238E27FC236}">
                <a16:creationId xmlns:a16="http://schemas.microsoft.com/office/drawing/2014/main" id="{2D5E98D6-3F4E-4F5E-9BFB-DDFD9AC1E7A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C0D97B6-E32F-4D7D-B839-7C3B51F2640F}" type="slidenum">
              <a:rPr lang="es-ES" smtClean="0"/>
              <a:t>‹#›</a:t>
            </a:fld>
            <a:endParaRPr lang="es-ES"/>
          </a:p>
        </p:txBody>
      </p:sp>
    </p:spTree>
    <p:extLst>
      <p:ext uri="{BB962C8B-B14F-4D97-AF65-F5344CB8AC3E}">
        <p14:creationId xmlns:p14="http://schemas.microsoft.com/office/powerpoint/2010/main" val="3804683215"/>
      </p:ext>
    </p:extLst>
  </p:cSld>
  <p:clrMap bg1="lt1" tx1="dk1" bg2="lt2" tx2="dk2" accent1="accent1" accent2="accent2" accent3="accent3" accent4="accent4" accent5="accent5" accent6="accent6" hlink="hlink" folHlink="folHlink"/>
  <p:sldLayoutIdLst>
    <p:sldLayoutId id="2147483667" r:id="rId1"/>
    <p:sldLayoutId id="2147483650" r:id="rId2"/>
    <p:sldLayoutId id="2147483669" r:id="rId3"/>
    <p:sldLayoutId id="2147483652" r:id="rId4"/>
    <p:sldLayoutId id="2147483660" r:id="rId5"/>
    <p:sldLayoutId id="2147483661" r:id="rId6"/>
    <p:sldLayoutId id="2147483662" r:id="rId7"/>
    <p:sldLayoutId id="2147483663" r:id="rId8"/>
    <p:sldLayoutId id="2147483664" r:id="rId9"/>
    <p:sldLayoutId id="2147483665" r:id="rId10"/>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A508141E-100E-4635-9FC3-353399DFCC8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70BD3726-4CCC-4808-AF74-D4FC34B77CC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289DA10A-F167-488F-8E2B-A0FE5650228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s-ES">
              <a:solidFill>
                <a:prstClr val="black">
                  <a:tint val="75000"/>
                </a:prstClr>
              </a:solidFill>
            </a:endParaRPr>
          </a:p>
        </p:txBody>
      </p:sp>
      <p:sp>
        <p:nvSpPr>
          <p:cNvPr id="5" name="Marcador de pie de página 4">
            <a:extLst>
              <a:ext uri="{FF2B5EF4-FFF2-40B4-BE49-F238E27FC236}">
                <a16:creationId xmlns:a16="http://schemas.microsoft.com/office/drawing/2014/main" id="{0C937220-A8C8-4E71-8BA2-4260C5636D0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solidFill>
                <a:prstClr val="black">
                  <a:tint val="75000"/>
                </a:prstClr>
              </a:solidFill>
            </a:endParaRPr>
          </a:p>
        </p:txBody>
      </p:sp>
      <p:sp>
        <p:nvSpPr>
          <p:cNvPr id="6" name="Marcador de número de diapositiva 5">
            <a:extLst>
              <a:ext uri="{FF2B5EF4-FFF2-40B4-BE49-F238E27FC236}">
                <a16:creationId xmlns:a16="http://schemas.microsoft.com/office/drawing/2014/main" id="{2D5E98D6-3F4E-4F5E-9BFB-DDFD9AC1E7A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C0D97B6-E32F-4D7D-B839-7C3B51F2640F}" type="slidenum">
              <a:rPr lang="es-ES" smtClean="0">
                <a:solidFill>
                  <a:prstClr val="black">
                    <a:tint val="75000"/>
                  </a:prstClr>
                </a:solidFill>
              </a:rPr>
              <a:pPr/>
              <a:t>‹#›</a:t>
            </a:fld>
            <a:endParaRPr lang="es-ES">
              <a:solidFill>
                <a:prstClr val="black">
                  <a:tint val="75000"/>
                </a:prstClr>
              </a:solidFill>
            </a:endParaRPr>
          </a:p>
        </p:txBody>
      </p:sp>
    </p:spTree>
    <p:extLst>
      <p:ext uri="{BB962C8B-B14F-4D97-AF65-F5344CB8AC3E}">
        <p14:creationId xmlns:p14="http://schemas.microsoft.com/office/powerpoint/2010/main" val="1183439246"/>
      </p:ext>
    </p:extLst>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image" Target="../media/image9.svg"/><Relationship Id="rId7" Type="http://schemas.openxmlformats.org/officeDocument/2006/relationships/diagramColors" Target="../diagrams/colors5.xml"/><Relationship Id="rId2" Type="http://schemas.openxmlformats.org/officeDocument/2006/relationships/image" Target="../media/image8.png"/><Relationship Id="rId1" Type="http://schemas.openxmlformats.org/officeDocument/2006/relationships/slideLayout" Target="../slideLayouts/slideLayout9.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6.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4.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4.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4.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9.svg"/><Relationship Id="rId7" Type="http://schemas.openxmlformats.org/officeDocument/2006/relationships/diagramColors" Target="../diagrams/colors1.xml"/><Relationship Id="rId2" Type="http://schemas.openxmlformats.org/officeDocument/2006/relationships/image" Target="../media/image8.png"/><Relationship Id="rId1" Type="http://schemas.openxmlformats.org/officeDocument/2006/relationships/slideLayout" Target="../slideLayouts/slideLayout9.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5.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9.svg"/><Relationship Id="rId7" Type="http://schemas.openxmlformats.org/officeDocument/2006/relationships/diagramColors" Target="../diagrams/colors2.xml"/><Relationship Id="rId2" Type="http://schemas.openxmlformats.org/officeDocument/2006/relationships/image" Target="../media/image8.png"/><Relationship Id="rId1" Type="http://schemas.openxmlformats.org/officeDocument/2006/relationships/slideLayout" Target="../slideLayouts/slideLayout9.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 Id="rId9" Type="http://schemas.openxmlformats.org/officeDocument/2006/relationships/slide" Target="slide6.xml"/></Relationships>
</file>

<file path=ppt/slides/_rels/slide6.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9.svg"/><Relationship Id="rId7" Type="http://schemas.openxmlformats.org/officeDocument/2006/relationships/diagramColors" Target="../diagrams/colors3.xml"/><Relationship Id="rId2" Type="http://schemas.openxmlformats.org/officeDocument/2006/relationships/image" Target="../media/image8.png"/><Relationship Id="rId1" Type="http://schemas.openxmlformats.org/officeDocument/2006/relationships/slideLayout" Target="../slideLayouts/slideLayout9.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 Id="rId9" Type="http://schemas.openxmlformats.org/officeDocument/2006/relationships/slide" Target="slide8.xml"/></Relationships>
</file>

<file path=ppt/slides/_rels/slide8.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12.png"/><Relationship Id="rId1" Type="http://schemas.openxmlformats.org/officeDocument/2006/relationships/slideLayout" Target="../slideLayouts/slideLayout19.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5">
            <a:extLst>
              <a:ext uri="{FF2B5EF4-FFF2-40B4-BE49-F238E27FC236}">
                <a16:creationId xmlns:a16="http://schemas.microsoft.com/office/drawing/2014/main" id="{40447380-3E61-4E42-AFCA-CAF1866AAF93}"/>
              </a:ext>
            </a:extLst>
          </p:cNvPr>
          <p:cNvSpPr>
            <a:spLocks noGrp="1"/>
          </p:cNvSpPr>
          <p:nvPr>
            <p:ph type="ctrTitle"/>
          </p:nvPr>
        </p:nvSpPr>
        <p:spPr/>
        <p:txBody>
          <a:bodyPr/>
          <a:lstStyle/>
          <a:p>
            <a:r>
              <a:rPr lang="es-ES" dirty="0" err="1"/>
              <a:t>Confirming</a:t>
            </a:r>
            <a:r>
              <a:rPr lang="es-ES" dirty="0"/>
              <a:t> Local. </a:t>
            </a:r>
          </a:p>
        </p:txBody>
      </p:sp>
      <p:sp>
        <p:nvSpPr>
          <p:cNvPr id="9" name="Marcador de texto 8">
            <a:extLst>
              <a:ext uri="{FF2B5EF4-FFF2-40B4-BE49-F238E27FC236}">
                <a16:creationId xmlns:a16="http://schemas.microsoft.com/office/drawing/2014/main" id="{846C0DCE-BC9C-49A6-A719-B8608011D8B4}"/>
              </a:ext>
            </a:extLst>
          </p:cNvPr>
          <p:cNvSpPr>
            <a:spLocks noGrp="1"/>
          </p:cNvSpPr>
          <p:nvPr>
            <p:ph type="body" sz="quarter" idx="14"/>
          </p:nvPr>
        </p:nvSpPr>
        <p:spPr/>
        <p:txBody>
          <a:bodyPr/>
          <a:lstStyle/>
          <a:p>
            <a:r>
              <a:rPr lang="es-ES" dirty="0"/>
              <a:t>Santiago	28/03/2023</a:t>
            </a:r>
          </a:p>
        </p:txBody>
      </p:sp>
    </p:spTree>
    <p:extLst>
      <p:ext uri="{BB962C8B-B14F-4D97-AF65-F5344CB8AC3E}">
        <p14:creationId xmlns:p14="http://schemas.microsoft.com/office/powerpoint/2010/main" val="1542755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2262B6E4-19F9-4CB2-BE53-9A61D868255C}"/>
              </a:ext>
            </a:extLst>
          </p:cNvPr>
          <p:cNvSpPr>
            <a:spLocks noGrp="1"/>
          </p:cNvSpPr>
          <p:nvPr>
            <p:ph type="body" sz="quarter" idx="14"/>
          </p:nvPr>
        </p:nvSpPr>
        <p:spPr/>
        <p:txBody>
          <a:bodyPr/>
          <a:lstStyle/>
          <a:p>
            <a:r>
              <a:rPr lang="es-ES" dirty="0"/>
              <a:t>Flujos </a:t>
            </a:r>
            <a:r>
              <a:rPr lang="es-ES" dirty="0" err="1"/>
              <a:t>Confirming</a:t>
            </a:r>
            <a:endParaRPr lang="es-ES" dirty="0"/>
          </a:p>
        </p:txBody>
      </p:sp>
      <p:sp>
        <p:nvSpPr>
          <p:cNvPr id="3" name="Marcador de texto 2">
            <a:extLst>
              <a:ext uri="{FF2B5EF4-FFF2-40B4-BE49-F238E27FC236}">
                <a16:creationId xmlns:a16="http://schemas.microsoft.com/office/drawing/2014/main" id="{874A6176-24AD-4964-A91E-5A3C5459014B}"/>
              </a:ext>
            </a:extLst>
          </p:cNvPr>
          <p:cNvSpPr>
            <a:spLocks noGrp="1"/>
          </p:cNvSpPr>
          <p:nvPr>
            <p:ph type="body" sz="quarter" idx="16"/>
          </p:nvPr>
        </p:nvSpPr>
        <p:spPr>
          <a:xfrm>
            <a:off x="711024" y="1007163"/>
            <a:ext cx="3911401" cy="657546"/>
          </a:xfrm>
        </p:spPr>
        <p:txBody>
          <a:bodyPr/>
          <a:lstStyle/>
          <a:p>
            <a:r>
              <a:rPr lang="es-CL" dirty="0" err="1"/>
              <a:t>Confirming</a:t>
            </a:r>
            <a:r>
              <a:rPr lang="es-CL" dirty="0"/>
              <a:t> Deudor (Tasa  Vencida) en CLP  vía PUC-Empresas – Factor55</a:t>
            </a:r>
          </a:p>
        </p:txBody>
      </p:sp>
      <p:pic>
        <p:nvPicPr>
          <p:cNvPr id="25" name="Gráfico 24">
            <a:extLst>
              <a:ext uri="{FF2B5EF4-FFF2-40B4-BE49-F238E27FC236}">
                <a16:creationId xmlns:a16="http://schemas.microsoft.com/office/drawing/2014/main" id="{097219B3-CAE5-4CE1-8883-0637F28B4FA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843945" y="5586272"/>
            <a:ext cx="284401" cy="270746"/>
          </a:xfrm>
          <a:prstGeom prst="rect">
            <a:avLst/>
          </a:prstGeom>
        </p:spPr>
      </p:pic>
      <p:sp>
        <p:nvSpPr>
          <p:cNvPr id="5" name="Marcador de número de diapositiva 4">
            <a:extLst>
              <a:ext uri="{FF2B5EF4-FFF2-40B4-BE49-F238E27FC236}">
                <a16:creationId xmlns:a16="http://schemas.microsoft.com/office/drawing/2014/main" id="{5AB3B4B8-AC11-42F8-80FC-B561CDC966FD}"/>
              </a:ext>
            </a:extLst>
          </p:cNvPr>
          <p:cNvSpPr>
            <a:spLocks noGrp="1"/>
          </p:cNvSpPr>
          <p:nvPr>
            <p:ph type="sldNum" sz="quarter" idx="12"/>
          </p:nvPr>
        </p:nvSpPr>
        <p:spPr/>
        <p:txBody>
          <a:bodyPr/>
          <a:lstStyle/>
          <a:p>
            <a:fld id="{BC0D97B6-E32F-4D7D-B839-7C3B51F2640F}" type="slidenum">
              <a:rPr lang="es-ES" smtClean="0"/>
              <a:pPr/>
              <a:t>10</a:t>
            </a:fld>
            <a:endParaRPr lang="es-ES" dirty="0"/>
          </a:p>
        </p:txBody>
      </p:sp>
      <p:graphicFrame>
        <p:nvGraphicFramePr>
          <p:cNvPr id="8" name="Diagrama 7"/>
          <p:cNvGraphicFramePr/>
          <p:nvPr>
            <p:extLst>
              <p:ext uri="{D42A27DB-BD31-4B8C-83A1-F6EECF244321}">
                <p14:modId xmlns:p14="http://schemas.microsoft.com/office/powerpoint/2010/main" val="2275897070"/>
              </p:ext>
            </p:extLst>
          </p:nvPr>
        </p:nvGraphicFramePr>
        <p:xfrm>
          <a:off x="529614" y="1539487"/>
          <a:ext cx="10940144" cy="207715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6956495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D3E78DA-069E-4823-8E49-CBFF8D792C2E}"/>
              </a:ext>
            </a:extLst>
          </p:cNvPr>
          <p:cNvSpPr>
            <a:spLocks noGrp="1"/>
          </p:cNvSpPr>
          <p:nvPr>
            <p:ph type="title"/>
          </p:nvPr>
        </p:nvSpPr>
        <p:spPr>
          <a:xfrm>
            <a:off x="722519" y="626374"/>
            <a:ext cx="5471804" cy="1015614"/>
          </a:xfrm>
        </p:spPr>
        <p:txBody>
          <a:bodyPr/>
          <a:lstStyle/>
          <a:p>
            <a:r>
              <a:rPr lang="es-ES" dirty="0"/>
              <a:t>Diagrama </a:t>
            </a:r>
            <a:r>
              <a:rPr lang="es-ES" dirty="0" err="1"/>
              <a:t>Confirming</a:t>
            </a:r>
            <a:endParaRPr lang="es-ES" dirty="0"/>
          </a:p>
        </p:txBody>
      </p:sp>
      <p:sp>
        <p:nvSpPr>
          <p:cNvPr id="4" name="Marcador de texto 3">
            <a:extLst>
              <a:ext uri="{FF2B5EF4-FFF2-40B4-BE49-F238E27FC236}">
                <a16:creationId xmlns:a16="http://schemas.microsoft.com/office/drawing/2014/main" id="{46DCEE02-D34D-4F11-9432-3B5DE7C3D539}"/>
              </a:ext>
            </a:extLst>
          </p:cNvPr>
          <p:cNvSpPr>
            <a:spLocks noGrp="1"/>
          </p:cNvSpPr>
          <p:nvPr>
            <p:ph type="body" sz="quarter" idx="14"/>
          </p:nvPr>
        </p:nvSpPr>
        <p:spPr/>
        <p:txBody>
          <a:bodyPr>
            <a:normAutofit lnSpcReduction="10000"/>
          </a:bodyPr>
          <a:lstStyle/>
          <a:p>
            <a:r>
              <a:rPr lang="es-ES" dirty="0"/>
              <a:t>02</a:t>
            </a:r>
          </a:p>
        </p:txBody>
      </p:sp>
    </p:spTree>
    <p:extLst>
      <p:ext uri="{BB962C8B-B14F-4D97-AF65-F5344CB8AC3E}">
        <p14:creationId xmlns:p14="http://schemas.microsoft.com/office/powerpoint/2010/main" val="39082096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p:cNvSpPr>
            <a:spLocks noGrp="1"/>
          </p:cNvSpPr>
          <p:nvPr>
            <p:ph type="sldNum" sz="quarter" idx="12"/>
          </p:nvPr>
        </p:nvSpPr>
        <p:spPr/>
        <p:txBody>
          <a:bodyPr/>
          <a:lstStyle/>
          <a:p>
            <a:fld id="{BC0D97B6-E32F-4D7D-B839-7C3B51F2640F}" type="slidenum">
              <a:rPr lang="es-ES" smtClean="0"/>
              <a:pPr/>
              <a:t>12</a:t>
            </a:fld>
            <a:endParaRPr lang="es-ES" dirty="0"/>
          </a:p>
        </p:txBody>
      </p:sp>
      <p:sp>
        <p:nvSpPr>
          <p:cNvPr id="4" name="Marcador de texto 3"/>
          <p:cNvSpPr>
            <a:spLocks noGrp="1"/>
          </p:cNvSpPr>
          <p:nvPr>
            <p:ph type="body" sz="quarter" idx="14"/>
          </p:nvPr>
        </p:nvSpPr>
        <p:spPr/>
        <p:txBody>
          <a:bodyPr/>
          <a:lstStyle/>
          <a:p>
            <a:r>
              <a:rPr lang="es-CL" dirty="0"/>
              <a:t>Diagrama Sistema Factor55</a:t>
            </a:r>
          </a:p>
        </p:txBody>
      </p:sp>
      <p:pic>
        <p:nvPicPr>
          <p:cNvPr id="6" name="Imagen 5"/>
          <p:cNvPicPr>
            <a:picLocks noChangeAspect="1"/>
          </p:cNvPicPr>
          <p:nvPr/>
        </p:nvPicPr>
        <p:blipFill>
          <a:blip r:embed="rId2"/>
          <a:stretch>
            <a:fillRect/>
          </a:stretch>
        </p:blipFill>
        <p:spPr>
          <a:xfrm>
            <a:off x="1374153" y="595116"/>
            <a:ext cx="9443695" cy="5667768"/>
          </a:xfrm>
          <a:prstGeom prst="rect">
            <a:avLst/>
          </a:prstGeom>
        </p:spPr>
      </p:pic>
    </p:spTree>
    <p:extLst>
      <p:ext uri="{BB962C8B-B14F-4D97-AF65-F5344CB8AC3E}">
        <p14:creationId xmlns:p14="http://schemas.microsoft.com/office/powerpoint/2010/main" val="28005421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CL" dirty="0"/>
              <a:t>Informes</a:t>
            </a:r>
          </a:p>
        </p:txBody>
      </p:sp>
      <p:sp>
        <p:nvSpPr>
          <p:cNvPr id="3" name="Marcador de texto 2"/>
          <p:cNvSpPr>
            <a:spLocks noGrp="1"/>
          </p:cNvSpPr>
          <p:nvPr>
            <p:ph type="body" sz="quarter" idx="14"/>
          </p:nvPr>
        </p:nvSpPr>
        <p:spPr/>
        <p:txBody>
          <a:bodyPr/>
          <a:lstStyle/>
          <a:p>
            <a:endParaRPr lang="es-CL"/>
          </a:p>
        </p:txBody>
      </p:sp>
    </p:spTree>
    <p:extLst>
      <p:ext uri="{BB962C8B-B14F-4D97-AF65-F5344CB8AC3E}">
        <p14:creationId xmlns:p14="http://schemas.microsoft.com/office/powerpoint/2010/main" val="3743842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p:cNvSpPr>
            <a:spLocks noGrp="1"/>
          </p:cNvSpPr>
          <p:nvPr>
            <p:ph type="sldNum" sz="quarter" idx="12"/>
          </p:nvPr>
        </p:nvSpPr>
        <p:spPr/>
        <p:txBody>
          <a:bodyPr/>
          <a:lstStyle/>
          <a:p>
            <a:fld id="{BC0D97B6-E32F-4D7D-B839-7C3B51F2640F}" type="slidenum">
              <a:rPr lang="es-ES" smtClean="0"/>
              <a:pPr/>
              <a:t>14</a:t>
            </a:fld>
            <a:endParaRPr lang="es-ES" dirty="0"/>
          </a:p>
        </p:txBody>
      </p:sp>
      <p:graphicFrame>
        <p:nvGraphicFramePr>
          <p:cNvPr id="6" name="Diagrama 5"/>
          <p:cNvGraphicFramePr/>
          <p:nvPr>
            <p:extLst>
              <p:ext uri="{D42A27DB-BD31-4B8C-83A1-F6EECF244321}">
                <p14:modId xmlns:p14="http://schemas.microsoft.com/office/powerpoint/2010/main" val="2676987236"/>
              </p:ext>
            </p:extLst>
          </p:nvPr>
        </p:nvGraphicFramePr>
        <p:xfrm>
          <a:off x="716633" y="773137"/>
          <a:ext cx="10758734" cy="588199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CuadroTexto 6"/>
          <p:cNvSpPr txBox="1"/>
          <p:nvPr/>
        </p:nvSpPr>
        <p:spPr>
          <a:xfrm>
            <a:off x="1415845" y="235974"/>
            <a:ext cx="5250426" cy="369332"/>
          </a:xfrm>
          <a:prstGeom prst="rect">
            <a:avLst/>
          </a:prstGeom>
          <a:noFill/>
        </p:spPr>
        <p:txBody>
          <a:bodyPr wrap="square" rtlCol="0">
            <a:spAutoFit/>
          </a:bodyPr>
          <a:lstStyle/>
          <a:p>
            <a:r>
              <a:rPr lang="es-CL" dirty="0">
                <a:solidFill>
                  <a:srgbClr val="FF0000"/>
                </a:solidFill>
              </a:rPr>
              <a:t>Archivos Batch para </a:t>
            </a:r>
            <a:r>
              <a:rPr lang="es-CL" dirty="0" err="1">
                <a:solidFill>
                  <a:srgbClr val="FF0000"/>
                </a:solidFill>
              </a:rPr>
              <a:t>Dash</a:t>
            </a:r>
            <a:endParaRPr lang="es-CL" dirty="0">
              <a:solidFill>
                <a:srgbClr val="FF0000"/>
              </a:solidFill>
            </a:endParaRPr>
          </a:p>
        </p:txBody>
      </p:sp>
    </p:spTree>
    <p:extLst>
      <p:ext uri="{BB962C8B-B14F-4D97-AF65-F5344CB8AC3E}">
        <p14:creationId xmlns:p14="http://schemas.microsoft.com/office/powerpoint/2010/main" val="2476480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p:cNvSpPr>
            <a:spLocks noGrp="1"/>
          </p:cNvSpPr>
          <p:nvPr>
            <p:ph type="sldNum" sz="quarter" idx="12"/>
          </p:nvPr>
        </p:nvSpPr>
        <p:spPr/>
        <p:txBody>
          <a:bodyPr/>
          <a:lstStyle/>
          <a:p>
            <a:fld id="{BC0D97B6-E32F-4D7D-B839-7C3B51F2640F}" type="slidenum">
              <a:rPr lang="es-ES" smtClean="0"/>
              <a:pPr/>
              <a:t>15</a:t>
            </a:fld>
            <a:endParaRPr lang="es-ES" dirty="0"/>
          </a:p>
        </p:txBody>
      </p:sp>
      <p:graphicFrame>
        <p:nvGraphicFramePr>
          <p:cNvPr id="7" name="Diagrama 6"/>
          <p:cNvGraphicFramePr/>
          <p:nvPr>
            <p:extLst>
              <p:ext uri="{D42A27DB-BD31-4B8C-83A1-F6EECF244321}">
                <p14:modId xmlns:p14="http://schemas.microsoft.com/office/powerpoint/2010/main" val="2967759628"/>
              </p:ext>
            </p:extLst>
          </p:nvPr>
        </p:nvGraphicFramePr>
        <p:xfrm>
          <a:off x="711024" y="1081547"/>
          <a:ext cx="10758734" cy="509541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CuadroTexto 3"/>
          <p:cNvSpPr txBox="1"/>
          <p:nvPr/>
        </p:nvSpPr>
        <p:spPr>
          <a:xfrm>
            <a:off x="839965" y="679579"/>
            <a:ext cx="5250426" cy="369332"/>
          </a:xfrm>
          <a:prstGeom prst="rect">
            <a:avLst/>
          </a:prstGeom>
          <a:noFill/>
        </p:spPr>
        <p:txBody>
          <a:bodyPr wrap="square" rtlCol="0">
            <a:spAutoFit/>
          </a:bodyPr>
          <a:lstStyle/>
          <a:p>
            <a:r>
              <a:rPr lang="es-CL" dirty="0">
                <a:solidFill>
                  <a:srgbClr val="FF0000"/>
                </a:solidFill>
              </a:rPr>
              <a:t>Informes </a:t>
            </a:r>
            <a:r>
              <a:rPr lang="es-CL" dirty="0" err="1">
                <a:solidFill>
                  <a:srgbClr val="FF0000"/>
                </a:solidFill>
              </a:rPr>
              <a:t>Dash</a:t>
            </a:r>
            <a:r>
              <a:rPr lang="es-CL" dirty="0">
                <a:solidFill>
                  <a:srgbClr val="FF0000"/>
                </a:solidFill>
              </a:rPr>
              <a:t> vista ejecutivo</a:t>
            </a:r>
          </a:p>
        </p:txBody>
      </p:sp>
    </p:spTree>
    <p:extLst>
      <p:ext uri="{BB962C8B-B14F-4D97-AF65-F5344CB8AC3E}">
        <p14:creationId xmlns:p14="http://schemas.microsoft.com/office/powerpoint/2010/main" val="1696921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p:cNvSpPr>
            <a:spLocks noGrp="1"/>
          </p:cNvSpPr>
          <p:nvPr>
            <p:ph type="sldNum" sz="quarter" idx="12"/>
          </p:nvPr>
        </p:nvSpPr>
        <p:spPr/>
        <p:txBody>
          <a:bodyPr/>
          <a:lstStyle/>
          <a:p>
            <a:fld id="{BC0D97B6-E32F-4D7D-B839-7C3B51F2640F}" type="slidenum">
              <a:rPr lang="es-ES" smtClean="0"/>
              <a:pPr/>
              <a:t>16</a:t>
            </a:fld>
            <a:endParaRPr lang="es-ES" dirty="0"/>
          </a:p>
        </p:txBody>
      </p:sp>
      <p:graphicFrame>
        <p:nvGraphicFramePr>
          <p:cNvPr id="7" name="Diagrama 6"/>
          <p:cNvGraphicFramePr/>
          <p:nvPr>
            <p:extLst>
              <p:ext uri="{D42A27DB-BD31-4B8C-83A1-F6EECF244321}">
                <p14:modId xmlns:p14="http://schemas.microsoft.com/office/powerpoint/2010/main" val="3854860381"/>
              </p:ext>
            </p:extLst>
          </p:nvPr>
        </p:nvGraphicFramePr>
        <p:xfrm>
          <a:off x="711024" y="894734"/>
          <a:ext cx="10758734" cy="528222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CuadroTexto 7"/>
          <p:cNvSpPr txBox="1"/>
          <p:nvPr/>
        </p:nvSpPr>
        <p:spPr>
          <a:xfrm>
            <a:off x="761309" y="571427"/>
            <a:ext cx="5250426" cy="369332"/>
          </a:xfrm>
          <a:prstGeom prst="rect">
            <a:avLst/>
          </a:prstGeom>
          <a:noFill/>
        </p:spPr>
        <p:txBody>
          <a:bodyPr wrap="square" rtlCol="0">
            <a:spAutoFit/>
          </a:bodyPr>
          <a:lstStyle/>
          <a:p>
            <a:r>
              <a:rPr lang="es-CL" dirty="0">
                <a:solidFill>
                  <a:srgbClr val="FF0000"/>
                </a:solidFill>
              </a:rPr>
              <a:t>Informes Portal para el cliente o Proveedor</a:t>
            </a:r>
          </a:p>
        </p:txBody>
      </p:sp>
    </p:spTree>
    <p:extLst>
      <p:ext uri="{BB962C8B-B14F-4D97-AF65-F5344CB8AC3E}">
        <p14:creationId xmlns:p14="http://schemas.microsoft.com/office/powerpoint/2010/main" val="31187745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p:cNvSpPr>
            <a:spLocks noGrp="1"/>
          </p:cNvSpPr>
          <p:nvPr>
            <p:ph type="sldNum" sz="quarter" idx="12"/>
          </p:nvPr>
        </p:nvSpPr>
        <p:spPr/>
        <p:txBody>
          <a:bodyPr/>
          <a:lstStyle/>
          <a:p>
            <a:fld id="{BC0D97B6-E32F-4D7D-B839-7C3B51F2640F}" type="slidenum">
              <a:rPr lang="es-ES" smtClean="0"/>
              <a:pPr/>
              <a:t>17</a:t>
            </a:fld>
            <a:endParaRPr lang="es-ES" dirty="0"/>
          </a:p>
        </p:txBody>
      </p:sp>
      <p:graphicFrame>
        <p:nvGraphicFramePr>
          <p:cNvPr id="7" name="Diagrama 6"/>
          <p:cNvGraphicFramePr/>
          <p:nvPr>
            <p:extLst>
              <p:ext uri="{D42A27DB-BD31-4B8C-83A1-F6EECF244321}">
                <p14:modId xmlns:p14="http://schemas.microsoft.com/office/powerpoint/2010/main" val="3559422420"/>
              </p:ext>
            </p:extLst>
          </p:nvPr>
        </p:nvGraphicFramePr>
        <p:xfrm>
          <a:off x="715311" y="1612490"/>
          <a:ext cx="10758734" cy="435569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CuadroTexto 3"/>
          <p:cNvSpPr txBox="1"/>
          <p:nvPr/>
        </p:nvSpPr>
        <p:spPr>
          <a:xfrm>
            <a:off x="715311" y="640250"/>
            <a:ext cx="5250426" cy="369332"/>
          </a:xfrm>
          <a:prstGeom prst="rect">
            <a:avLst/>
          </a:prstGeom>
          <a:noFill/>
        </p:spPr>
        <p:txBody>
          <a:bodyPr wrap="square" rtlCol="0">
            <a:spAutoFit/>
          </a:bodyPr>
          <a:lstStyle/>
          <a:p>
            <a:r>
              <a:rPr lang="es-CL" dirty="0">
                <a:solidFill>
                  <a:srgbClr val="FF0000"/>
                </a:solidFill>
              </a:rPr>
              <a:t>Informes Factor55 vista ejecutivo</a:t>
            </a:r>
          </a:p>
        </p:txBody>
      </p:sp>
    </p:spTree>
    <p:extLst>
      <p:ext uri="{BB962C8B-B14F-4D97-AF65-F5344CB8AC3E}">
        <p14:creationId xmlns:p14="http://schemas.microsoft.com/office/powerpoint/2010/main" val="9149331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895786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texto 6">
            <a:extLst>
              <a:ext uri="{FF2B5EF4-FFF2-40B4-BE49-F238E27FC236}">
                <a16:creationId xmlns:a16="http://schemas.microsoft.com/office/drawing/2014/main" id="{B4D7B61F-31A8-4435-8741-CD328CABF879}"/>
              </a:ext>
            </a:extLst>
          </p:cNvPr>
          <p:cNvSpPr>
            <a:spLocks noGrp="1"/>
          </p:cNvSpPr>
          <p:nvPr>
            <p:ph type="body" sz="quarter" idx="13"/>
          </p:nvPr>
        </p:nvSpPr>
        <p:spPr/>
        <p:txBody>
          <a:bodyPr>
            <a:normAutofit/>
          </a:bodyPr>
          <a:lstStyle/>
          <a:p>
            <a:r>
              <a:rPr lang="es-ES" dirty="0"/>
              <a:t>Flujos de </a:t>
            </a:r>
            <a:r>
              <a:rPr lang="es-ES" dirty="0" err="1"/>
              <a:t>Confirming</a:t>
            </a:r>
            <a:endParaRPr lang="es-ES" dirty="0"/>
          </a:p>
          <a:p>
            <a:r>
              <a:rPr lang="es-ES" dirty="0"/>
              <a:t>Diagrama </a:t>
            </a:r>
            <a:r>
              <a:rPr lang="es-ES" dirty="0" err="1"/>
              <a:t>Confirming</a:t>
            </a:r>
            <a:endParaRPr lang="es-ES" dirty="0"/>
          </a:p>
          <a:p>
            <a:r>
              <a:rPr lang="es-ES" dirty="0"/>
              <a:t>Diagrama Integrado Factor55</a:t>
            </a:r>
          </a:p>
        </p:txBody>
      </p:sp>
      <p:sp>
        <p:nvSpPr>
          <p:cNvPr id="2" name="Marcador de número de diapositiva 1">
            <a:extLst>
              <a:ext uri="{FF2B5EF4-FFF2-40B4-BE49-F238E27FC236}">
                <a16:creationId xmlns:a16="http://schemas.microsoft.com/office/drawing/2014/main" id="{106C0ABA-C9DE-4F35-90D1-E94A1D3C45E6}"/>
              </a:ext>
            </a:extLst>
          </p:cNvPr>
          <p:cNvSpPr>
            <a:spLocks noGrp="1"/>
          </p:cNvSpPr>
          <p:nvPr>
            <p:ph type="sldNum" sz="quarter" idx="12"/>
          </p:nvPr>
        </p:nvSpPr>
        <p:spPr/>
        <p:txBody>
          <a:bodyPr/>
          <a:lstStyle/>
          <a:p>
            <a:fld id="{BC0D97B6-E32F-4D7D-B839-7C3B51F2640F}" type="slidenum">
              <a:rPr lang="es-ES" smtClean="0"/>
              <a:pPr/>
              <a:t>2</a:t>
            </a:fld>
            <a:endParaRPr lang="es-ES" dirty="0"/>
          </a:p>
        </p:txBody>
      </p:sp>
    </p:spTree>
    <p:extLst>
      <p:ext uri="{BB962C8B-B14F-4D97-AF65-F5344CB8AC3E}">
        <p14:creationId xmlns:p14="http://schemas.microsoft.com/office/powerpoint/2010/main" val="2192461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D3E78DA-069E-4823-8E49-CBFF8D792C2E}"/>
              </a:ext>
            </a:extLst>
          </p:cNvPr>
          <p:cNvSpPr>
            <a:spLocks noGrp="1"/>
          </p:cNvSpPr>
          <p:nvPr>
            <p:ph type="title"/>
          </p:nvPr>
        </p:nvSpPr>
        <p:spPr>
          <a:xfrm>
            <a:off x="722519" y="626374"/>
            <a:ext cx="5471804" cy="1015614"/>
          </a:xfrm>
        </p:spPr>
        <p:txBody>
          <a:bodyPr/>
          <a:lstStyle/>
          <a:p>
            <a:r>
              <a:rPr lang="es-ES" dirty="0"/>
              <a:t>Flujos de Negocios</a:t>
            </a:r>
          </a:p>
        </p:txBody>
      </p:sp>
      <p:sp>
        <p:nvSpPr>
          <p:cNvPr id="4" name="Marcador de texto 3">
            <a:extLst>
              <a:ext uri="{FF2B5EF4-FFF2-40B4-BE49-F238E27FC236}">
                <a16:creationId xmlns:a16="http://schemas.microsoft.com/office/drawing/2014/main" id="{46DCEE02-D34D-4F11-9432-3B5DE7C3D539}"/>
              </a:ext>
            </a:extLst>
          </p:cNvPr>
          <p:cNvSpPr>
            <a:spLocks noGrp="1"/>
          </p:cNvSpPr>
          <p:nvPr>
            <p:ph type="body" sz="quarter" idx="14"/>
          </p:nvPr>
        </p:nvSpPr>
        <p:spPr/>
        <p:txBody>
          <a:bodyPr>
            <a:normAutofit lnSpcReduction="10000"/>
          </a:bodyPr>
          <a:lstStyle/>
          <a:p>
            <a:r>
              <a:rPr lang="es-ES" dirty="0"/>
              <a:t>01</a:t>
            </a:r>
          </a:p>
        </p:txBody>
      </p:sp>
    </p:spTree>
    <p:extLst>
      <p:ext uri="{BB962C8B-B14F-4D97-AF65-F5344CB8AC3E}">
        <p14:creationId xmlns:p14="http://schemas.microsoft.com/office/powerpoint/2010/main" val="3854918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2262B6E4-19F9-4CB2-BE53-9A61D868255C}"/>
              </a:ext>
            </a:extLst>
          </p:cNvPr>
          <p:cNvSpPr>
            <a:spLocks noGrp="1"/>
          </p:cNvSpPr>
          <p:nvPr>
            <p:ph type="body" sz="quarter" idx="14"/>
          </p:nvPr>
        </p:nvSpPr>
        <p:spPr/>
        <p:txBody>
          <a:bodyPr/>
          <a:lstStyle/>
          <a:p>
            <a:r>
              <a:rPr lang="es-ES" dirty="0"/>
              <a:t>Flujos </a:t>
            </a:r>
            <a:r>
              <a:rPr lang="es-ES" dirty="0" err="1"/>
              <a:t>Confirming</a:t>
            </a:r>
            <a:endParaRPr lang="es-ES" dirty="0"/>
          </a:p>
        </p:txBody>
      </p:sp>
      <p:sp>
        <p:nvSpPr>
          <p:cNvPr id="3" name="Marcador de texto 2">
            <a:extLst>
              <a:ext uri="{FF2B5EF4-FFF2-40B4-BE49-F238E27FC236}">
                <a16:creationId xmlns:a16="http://schemas.microsoft.com/office/drawing/2014/main" id="{874A6176-24AD-4964-A91E-5A3C5459014B}"/>
              </a:ext>
            </a:extLst>
          </p:cNvPr>
          <p:cNvSpPr>
            <a:spLocks noGrp="1"/>
          </p:cNvSpPr>
          <p:nvPr>
            <p:ph type="body" sz="quarter" idx="16"/>
          </p:nvPr>
        </p:nvSpPr>
        <p:spPr>
          <a:xfrm>
            <a:off x="711024" y="1007163"/>
            <a:ext cx="3911401" cy="657546"/>
          </a:xfrm>
        </p:spPr>
        <p:txBody>
          <a:bodyPr/>
          <a:lstStyle/>
          <a:p>
            <a:r>
              <a:rPr lang="es-CL" dirty="0" err="1"/>
              <a:t>Confirming</a:t>
            </a:r>
            <a:r>
              <a:rPr lang="es-CL" dirty="0"/>
              <a:t> Tradicional en CLP vía Portal Indexa-Banco</a:t>
            </a:r>
          </a:p>
        </p:txBody>
      </p:sp>
      <p:pic>
        <p:nvPicPr>
          <p:cNvPr id="25" name="Gráfico 24">
            <a:extLst>
              <a:ext uri="{FF2B5EF4-FFF2-40B4-BE49-F238E27FC236}">
                <a16:creationId xmlns:a16="http://schemas.microsoft.com/office/drawing/2014/main" id="{097219B3-CAE5-4CE1-8883-0637F28B4FA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843945" y="5586272"/>
            <a:ext cx="284401" cy="270746"/>
          </a:xfrm>
          <a:prstGeom prst="rect">
            <a:avLst/>
          </a:prstGeom>
        </p:spPr>
      </p:pic>
      <p:sp>
        <p:nvSpPr>
          <p:cNvPr id="5" name="Marcador de número de diapositiva 4">
            <a:extLst>
              <a:ext uri="{FF2B5EF4-FFF2-40B4-BE49-F238E27FC236}">
                <a16:creationId xmlns:a16="http://schemas.microsoft.com/office/drawing/2014/main" id="{5AB3B4B8-AC11-42F8-80FC-B561CDC966FD}"/>
              </a:ext>
            </a:extLst>
          </p:cNvPr>
          <p:cNvSpPr>
            <a:spLocks noGrp="1"/>
          </p:cNvSpPr>
          <p:nvPr>
            <p:ph type="sldNum" sz="quarter" idx="12"/>
          </p:nvPr>
        </p:nvSpPr>
        <p:spPr/>
        <p:txBody>
          <a:bodyPr/>
          <a:lstStyle/>
          <a:p>
            <a:fld id="{BC0D97B6-E32F-4D7D-B839-7C3B51F2640F}" type="slidenum">
              <a:rPr lang="es-ES" smtClean="0"/>
              <a:pPr/>
              <a:t>4</a:t>
            </a:fld>
            <a:endParaRPr lang="es-ES" dirty="0"/>
          </a:p>
        </p:txBody>
      </p:sp>
      <p:graphicFrame>
        <p:nvGraphicFramePr>
          <p:cNvPr id="15" name="Diagrama 14"/>
          <p:cNvGraphicFramePr/>
          <p:nvPr>
            <p:extLst>
              <p:ext uri="{D42A27DB-BD31-4B8C-83A1-F6EECF244321}">
                <p14:modId xmlns:p14="http://schemas.microsoft.com/office/powerpoint/2010/main" val="2735423687"/>
              </p:ext>
            </p:extLst>
          </p:nvPr>
        </p:nvGraphicFramePr>
        <p:xfrm>
          <a:off x="0" y="1525415"/>
          <a:ext cx="11939752" cy="226951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255837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2262B6E4-19F9-4CB2-BE53-9A61D868255C}"/>
              </a:ext>
            </a:extLst>
          </p:cNvPr>
          <p:cNvSpPr>
            <a:spLocks noGrp="1"/>
          </p:cNvSpPr>
          <p:nvPr>
            <p:ph type="body" sz="quarter" idx="14"/>
          </p:nvPr>
        </p:nvSpPr>
        <p:spPr/>
        <p:txBody>
          <a:bodyPr/>
          <a:lstStyle/>
          <a:p>
            <a:r>
              <a:rPr lang="es-ES" dirty="0"/>
              <a:t>Flujos </a:t>
            </a:r>
            <a:r>
              <a:rPr lang="es-ES" dirty="0" err="1"/>
              <a:t>Confirming</a:t>
            </a:r>
            <a:endParaRPr lang="es-ES" dirty="0"/>
          </a:p>
        </p:txBody>
      </p:sp>
      <p:sp>
        <p:nvSpPr>
          <p:cNvPr id="3" name="Marcador de texto 2">
            <a:extLst>
              <a:ext uri="{FF2B5EF4-FFF2-40B4-BE49-F238E27FC236}">
                <a16:creationId xmlns:a16="http://schemas.microsoft.com/office/drawing/2014/main" id="{874A6176-24AD-4964-A91E-5A3C5459014B}"/>
              </a:ext>
            </a:extLst>
          </p:cNvPr>
          <p:cNvSpPr>
            <a:spLocks noGrp="1"/>
          </p:cNvSpPr>
          <p:nvPr>
            <p:ph type="body" sz="quarter" idx="16"/>
          </p:nvPr>
        </p:nvSpPr>
        <p:spPr>
          <a:xfrm>
            <a:off x="711024" y="1007163"/>
            <a:ext cx="3911401" cy="657546"/>
          </a:xfrm>
        </p:spPr>
        <p:txBody>
          <a:bodyPr/>
          <a:lstStyle/>
          <a:p>
            <a:r>
              <a:rPr lang="es-CL" dirty="0" err="1"/>
              <a:t>Confirming</a:t>
            </a:r>
            <a:r>
              <a:rPr lang="es-CL" dirty="0"/>
              <a:t> Tradicional en CLP vía </a:t>
            </a:r>
            <a:r>
              <a:rPr lang="es-CL" dirty="0" err="1"/>
              <a:t>Hub</a:t>
            </a:r>
            <a:r>
              <a:rPr lang="es-CL" dirty="0"/>
              <a:t> de Pago-Portal Indexa-Banco. Con pago proveedores</a:t>
            </a:r>
          </a:p>
        </p:txBody>
      </p:sp>
      <p:pic>
        <p:nvPicPr>
          <p:cNvPr id="25" name="Gráfico 24">
            <a:extLst>
              <a:ext uri="{FF2B5EF4-FFF2-40B4-BE49-F238E27FC236}">
                <a16:creationId xmlns:a16="http://schemas.microsoft.com/office/drawing/2014/main" id="{097219B3-CAE5-4CE1-8883-0637F28B4FA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843945" y="5586272"/>
            <a:ext cx="284401" cy="270746"/>
          </a:xfrm>
          <a:prstGeom prst="rect">
            <a:avLst/>
          </a:prstGeom>
        </p:spPr>
      </p:pic>
      <p:sp>
        <p:nvSpPr>
          <p:cNvPr id="5" name="Marcador de número de diapositiva 4">
            <a:extLst>
              <a:ext uri="{FF2B5EF4-FFF2-40B4-BE49-F238E27FC236}">
                <a16:creationId xmlns:a16="http://schemas.microsoft.com/office/drawing/2014/main" id="{5AB3B4B8-AC11-42F8-80FC-B561CDC966FD}"/>
              </a:ext>
            </a:extLst>
          </p:cNvPr>
          <p:cNvSpPr>
            <a:spLocks noGrp="1"/>
          </p:cNvSpPr>
          <p:nvPr>
            <p:ph type="sldNum" sz="quarter" idx="12"/>
          </p:nvPr>
        </p:nvSpPr>
        <p:spPr/>
        <p:txBody>
          <a:bodyPr/>
          <a:lstStyle/>
          <a:p>
            <a:fld id="{BC0D97B6-E32F-4D7D-B839-7C3B51F2640F}" type="slidenum">
              <a:rPr lang="es-ES" smtClean="0"/>
              <a:pPr/>
              <a:t>5</a:t>
            </a:fld>
            <a:endParaRPr lang="es-ES" dirty="0"/>
          </a:p>
        </p:txBody>
      </p:sp>
      <p:graphicFrame>
        <p:nvGraphicFramePr>
          <p:cNvPr id="8" name="Diagrama 7"/>
          <p:cNvGraphicFramePr/>
          <p:nvPr>
            <p:extLst>
              <p:ext uri="{D42A27DB-BD31-4B8C-83A1-F6EECF244321}">
                <p14:modId xmlns:p14="http://schemas.microsoft.com/office/powerpoint/2010/main" val="3381142592"/>
              </p:ext>
            </p:extLst>
          </p:nvPr>
        </p:nvGraphicFramePr>
        <p:xfrm>
          <a:off x="81280" y="1570840"/>
          <a:ext cx="12110720" cy="241614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4" name="CuadroTexto 3"/>
          <p:cNvSpPr txBox="1"/>
          <p:nvPr/>
        </p:nvSpPr>
        <p:spPr>
          <a:xfrm>
            <a:off x="2191476" y="3478667"/>
            <a:ext cx="950495" cy="276999"/>
          </a:xfrm>
          <a:prstGeom prst="rect">
            <a:avLst/>
          </a:prstGeom>
          <a:noFill/>
        </p:spPr>
        <p:txBody>
          <a:bodyPr wrap="square" rtlCol="0">
            <a:spAutoFit/>
          </a:bodyPr>
          <a:lstStyle/>
          <a:p>
            <a:r>
              <a:rPr lang="es-CL" sz="1200" dirty="0">
                <a:solidFill>
                  <a:srgbClr val="FF0000"/>
                </a:solidFill>
                <a:hlinkClick r:id="rId9" action="ppaction://hlinksldjump"/>
              </a:rPr>
              <a:t>Ver detalle</a:t>
            </a:r>
            <a:endParaRPr lang="es-CL" sz="1200" dirty="0">
              <a:solidFill>
                <a:srgbClr val="FF0000"/>
              </a:solidFill>
            </a:endParaRPr>
          </a:p>
        </p:txBody>
      </p:sp>
      <p:grpSp>
        <p:nvGrpSpPr>
          <p:cNvPr id="9" name="Grupo 8"/>
          <p:cNvGrpSpPr/>
          <p:nvPr/>
        </p:nvGrpSpPr>
        <p:grpSpPr>
          <a:xfrm>
            <a:off x="7238821" y="4372121"/>
            <a:ext cx="1402590" cy="1062334"/>
            <a:chOff x="210237" y="588758"/>
            <a:chExt cx="1402590" cy="1062334"/>
          </a:xfrm>
        </p:grpSpPr>
        <p:sp>
          <p:nvSpPr>
            <p:cNvPr id="26" name="Flecha derecha 25"/>
            <p:cNvSpPr/>
            <p:nvPr/>
          </p:nvSpPr>
          <p:spPr>
            <a:xfrm>
              <a:off x="210237" y="588758"/>
              <a:ext cx="1402590" cy="1062334"/>
            </a:xfrm>
            <a:prstGeom prst="rightArrow">
              <a:avLst>
                <a:gd name="adj1" fmla="val 70000"/>
                <a:gd name="adj2" fmla="val 50000"/>
              </a:avLst>
            </a:prstGeom>
            <a:solidFill>
              <a:schemeClr val="bg1">
                <a:lumMod val="75000"/>
              </a:schemeClr>
            </a:solidFill>
          </p:spPr>
          <p:style>
            <a:lnRef idx="2">
              <a:schemeClr val="accent2">
                <a:tint val="40000"/>
                <a:alpha val="90000"/>
                <a:hueOff val="0"/>
                <a:satOff val="0"/>
                <a:lumOff val="0"/>
                <a:alphaOff val="0"/>
              </a:schemeClr>
            </a:lnRef>
            <a:fillRef idx="1">
              <a:scrgbClr r="0" g="0" b="0"/>
            </a:fillRef>
            <a:effectRef idx="0">
              <a:schemeClr val="accent2">
                <a:tint val="40000"/>
                <a:alpha val="90000"/>
                <a:hueOff val="0"/>
                <a:satOff val="0"/>
                <a:lumOff val="0"/>
                <a:alphaOff val="0"/>
              </a:schemeClr>
            </a:effectRef>
            <a:fontRef idx="minor">
              <a:schemeClr val="dk1">
                <a:hueOff val="0"/>
                <a:satOff val="0"/>
                <a:lumOff val="0"/>
                <a:alphaOff val="0"/>
              </a:schemeClr>
            </a:fontRef>
          </p:style>
        </p:sp>
        <p:sp>
          <p:nvSpPr>
            <p:cNvPr id="27" name="Flecha derecha 4"/>
            <p:cNvSpPr/>
            <p:nvPr/>
          </p:nvSpPr>
          <p:spPr>
            <a:xfrm>
              <a:off x="560884" y="748108"/>
              <a:ext cx="683762" cy="743634"/>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0320" tIns="5080" rIns="10160" bIns="5080" numCol="1" spcCol="1270" anchor="ctr" anchorCtr="0">
              <a:noAutofit/>
            </a:bodyPr>
            <a:lstStyle/>
            <a:p>
              <a:pPr lvl="0" algn="ctr" defTabSz="355600">
                <a:lnSpc>
                  <a:spcPct val="90000"/>
                </a:lnSpc>
                <a:spcBef>
                  <a:spcPct val="0"/>
                </a:spcBef>
                <a:spcAft>
                  <a:spcPct val="35000"/>
                </a:spcAft>
              </a:pPr>
              <a:r>
                <a:rPr lang="es-CL" sz="800" b="1" kern="1200" dirty="0">
                  <a:solidFill>
                    <a:schemeClr val="tx1"/>
                  </a:solidFill>
                </a:rPr>
                <a:t>Antes del vencimiento nomina pago proveedores</a:t>
              </a:r>
            </a:p>
          </p:txBody>
        </p:sp>
      </p:grpSp>
      <p:grpSp>
        <p:nvGrpSpPr>
          <p:cNvPr id="10" name="Grupo 9"/>
          <p:cNvGrpSpPr/>
          <p:nvPr/>
        </p:nvGrpSpPr>
        <p:grpSpPr>
          <a:xfrm>
            <a:off x="7028633" y="4599460"/>
            <a:ext cx="607655" cy="607655"/>
            <a:chOff x="49" y="816097"/>
            <a:chExt cx="607655" cy="607655"/>
          </a:xfrm>
        </p:grpSpPr>
        <p:sp>
          <p:nvSpPr>
            <p:cNvPr id="23" name="Elipse 22"/>
            <p:cNvSpPr/>
            <p:nvPr/>
          </p:nvSpPr>
          <p:spPr>
            <a:xfrm>
              <a:off x="49" y="816097"/>
              <a:ext cx="607655" cy="607655"/>
            </a:xfrm>
            <a:prstGeom prst="ellipse">
              <a:avLst/>
            </a:prstGeom>
            <a:solidFill>
              <a:schemeClr val="accent2"/>
            </a:solidFill>
          </p:spPr>
          <p:style>
            <a:lnRef idx="2">
              <a:schemeClr val="lt1">
                <a:hueOff val="0"/>
                <a:satOff val="0"/>
                <a:lumOff val="0"/>
                <a:alphaOff val="0"/>
              </a:schemeClr>
            </a:lnRef>
            <a:fillRef idx="1">
              <a:scrgbClr r="0" g="0" b="0"/>
            </a:fillRef>
            <a:effectRef idx="0">
              <a:schemeClr val="accent2">
                <a:hueOff val="0"/>
                <a:satOff val="0"/>
                <a:lumOff val="0"/>
                <a:alphaOff val="0"/>
              </a:schemeClr>
            </a:effectRef>
            <a:fontRef idx="minor">
              <a:schemeClr val="lt1"/>
            </a:fontRef>
          </p:style>
        </p:sp>
        <p:sp>
          <p:nvSpPr>
            <p:cNvPr id="24" name="Elipse 6"/>
            <p:cNvSpPr/>
            <p:nvPr/>
          </p:nvSpPr>
          <p:spPr>
            <a:xfrm>
              <a:off x="89038" y="905086"/>
              <a:ext cx="429677" cy="42967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810" tIns="3810" rIns="3810" bIns="3810" numCol="1" spcCol="1270" anchor="ctr" anchorCtr="0">
              <a:noAutofit/>
            </a:bodyPr>
            <a:lstStyle/>
            <a:p>
              <a:pPr lvl="0" algn="ctr" defTabSz="266700">
                <a:lnSpc>
                  <a:spcPct val="90000"/>
                </a:lnSpc>
                <a:spcBef>
                  <a:spcPct val="0"/>
                </a:spcBef>
                <a:spcAft>
                  <a:spcPct val="35000"/>
                </a:spcAft>
              </a:pPr>
              <a:r>
                <a:rPr lang="es-CL" sz="600" b="1" kern="1200" dirty="0">
                  <a:solidFill>
                    <a:schemeClr val="tx1"/>
                  </a:solidFill>
                </a:rPr>
                <a:t>Proveedor</a:t>
              </a:r>
            </a:p>
          </p:txBody>
        </p:sp>
      </p:grpSp>
      <p:grpSp>
        <p:nvGrpSpPr>
          <p:cNvPr id="11" name="Grupo 10"/>
          <p:cNvGrpSpPr/>
          <p:nvPr/>
        </p:nvGrpSpPr>
        <p:grpSpPr>
          <a:xfrm>
            <a:off x="8879248" y="4372121"/>
            <a:ext cx="1499207" cy="1062334"/>
            <a:chOff x="1850664" y="588758"/>
            <a:chExt cx="1499207" cy="1062334"/>
          </a:xfrm>
        </p:grpSpPr>
        <p:sp>
          <p:nvSpPr>
            <p:cNvPr id="21" name="Flecha derecha 20"/>
            <p:cNvSpPr/>
            <p:nvPr/>
          </p:nvSpPr>
          <p:spPr>
            <a:xfrm>
              <a:off x="1850664" y="588758"/>
              <a:ext cx="1499207" cy="1062334"/>
            </a:xfrm>
            <a:prstGeom prst="rightArrow">
              <a:avLst>
                <a:gd name="adj1" fmla="val 70000"/>
                <a:gd name="adj2" fmla="val 50000"/>
              </a:avLst>
            </a:prstGeom>
            <a:solidFill>
              <a:schemeClr val="bg1">
                <a:lumMod val="75000"/>
              </a:schemeClr>
            </a:solidFill>
          </p:spPr>
          <p:style>
            <a:lnRef idx="2">
              <a:schemeClr val="accent3">
                <a:tint val="40000"/>
                <a:alpha val="90000"/>
                <a:hueOff val="0"/>
                <a:satOff val="0"/>
                <a:lumOff val="0"/>
                <a:alphaOff val="0"/>
              </a:schemeClr>
            </a:lnRef>
            <a:fillRef idx="1">
              <a:scrgbClr r="0" g="0" b="0"/>
            </a:fillRef>
            <a:effectRef idx="0">
              <a:schemeClr val="accent3">
                <a:tint val="40000"/>
                <a:alpha val="90000"/>
                <a:hueOff val="0"/>
                <a:satOff val="0"/>
                <a:lumOff val="0"/>
                <a:alphaOff val="0"/>
              </a:schemeClr>
            </a:effectRef>
            <a:fontRef idx="minor">
              <a:schemeClr val="dk1">
                <a:hueOff val="0"/>
                <a:satOff val="0"/>
                <a:lumOff val="0"/>
                <a:alphaOff val="0"/>
              </a:schemeClr>
            </a:fontRef>
          </p:style>
        </p:sp>
        <p:sp>
          <p:nvSpPr>
            <p:cNvPr id="22" name="Flecha derecha 8"/>
            <p:cNvSpPr/>
            <p:nvPr/>
          </p:nvSpPr>
          <p:spPr>
            <a:xfrm>
              <a:off x="2225465" y="748108"/>
              <a:ext cx="752588" cy="743634"/>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0320" tIns="5080" rIns="10160" bIns="5080" numCol="1" spcCol="1270" anchor="ctr" anchorCtr="0">
              <a:noAutofit/>
            </a:bodyPr>
            <a:lstStyle/>
            <a:p>
              <a:pPr lvl="0" algn="l" defTabSz="355600">
                <a:lnSpc>
                  <a:spcPct val="90000"/>
                </a:lnSpc>
                <a:spcBef>
                  <a:spcPct val="0"/>
                </a:spcBef>
                <a:spcAft>
                  <a:spcPct val="35000"/>
                </a:spcAft>
              </a:pPr>
              <a:r>
                <a:rPr lang="es-CL" sz="800" b="1" kern="1200" dirty="0">
                  <a:solidFill>
                    <a:schemeClr val="tx1"/>
                  </a:solidFill>
                </a:rPr>
                <a:t>Envía Nomina Pago Proveedores</a:t>
              </a:r>
            </a:p>
          </p:txBody>
        </p:sp>
      </p:grpSp>
      <p:grpSp>
        <p:nvGrpSpPr>
          <p:cNvPr id="12" name="Grupo 11"/>
          <p:cNvGrpSpPr/>
          <p:nvPr/>
        </p:nvGrpSpPr>
        <p:grpSpPr>
          <a:xfrm>
            <a:off x="8717368" y="4599460"/>
            <a:ext cx="607655" cy="607655"/>
            <a:chOff x="1688784" y="816097"/>
            <a:chExt cx="607655" cy="607655"/>
          </a:xfrm>
        </p:grpSpPr>
        <p:sp>
          <p:nvSpPr>
            <p:cNvPr id="19" name="Elipse 18"/>
            <p:cNvSpPr/>
            <p:nvPr/>
          </p:nvSpPr>
          <p:spPr>
            <a:xfrm>
              <a:off x="1688784" y="816097"/>
              <a:ext cx="607655" cy="607655"/>
            </a:xfrm>
            <a:prstGeom prst="ellipse">
              <a:avLst/>
            </a:prstGeom>
            <a:solidFill>
              <a:schemeClr val="accent2"/>
            </a:solidFill>
          </p:spPr>
          <p:style>
            <a:lnRef idx="2">
              <a:schemeClr val="lt1">
                <a:hueOff val="0"/>
                <a:satOff val="0"/>
                <a:lumOff val="0"/>
                <a:alphaOff val="0"/>
              </a:schemeClr>
            </a:lnRef>
            <a:fillRef idx="1">
              <a:scrgbClr r="0" g="0" b="0"/>
            </a:fillRef>
            <a:effectRef idx="0">
              <a:schemeClr val="accent3">
                <a:hueOff val="0"/>
                <a:satOff val="0"/>
                <a:lumOff val="0"/>
                <a:alphaOff val="0"/>
              </a:schemeClr>
            </a:effectRef>
            <a:fontRef idx="minor">
              <a:schemeClr val="lt1"/>
            </a:fontRef>
          </p:style>
        </p:sp>
        <p:sp>
          <p:nvSpPr>
            <p:cNvPr id="20" name="Elipse 10"/>
            <p:cNvSpPr/>
            <p:nvPr/>
          </p:nvSpPr>
          <p:spPr>
            <a:xfrm>
              <a:off x="1777773" y="905086"/>
              <a:ext cx="429677" cy="42967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810" tIns="3810" rIns="3810" bIns="3810" numCol="1" spcCol="1270" anchor="ctr" anchorCtr="0">
              <a:noAutofit/>
            </a:bodyPr>
            <a:lstStyle/>
            <a:p>
              <a:pPr lvl="0" algn="ctr" defTabSz="266700">
                <a:lnSpc>
                  <a:spcPct val="90000"/>
                </a:lnSpc>
                <a:spcBef>
                  <a:spcPct val="0"/>
                </a:spcBef>
                <a:spcAft>
                  <a:spcPct val="35000"/>
                </a:spcAft>
              </a:pPr>
              <a:r>
                <a:rPr lang="es-CL" sz="600" b="1" kern="1200" dirty="0">
                  <a:solidFill>
                    <a:schemeClr val="tx1"/>
                  </a:solidFill>
                </a:rPr>
                <a:t>Proceso Indexa</a:t>
              </a:r>
            </a:p>
          </p:txBody>
        </p:sp>
      </p:grpSp>
      <p:grpSp>
        <p:nvGrpSpPr>
          <p:cNvPr id="13" name="Grupo 12"/>
          <p:cNvGrpSpPr/>
          <p:nvPr/>
        </p:nvGrpSpPr>
        <p:grpSpPr>
          <a:xfrm>
            <a:off x="10602935" y="4372121"/>
            <a:ext cx="1525920" cy="1062334"/>
            <a:chOff x="3574351" y="588758"/>
            <a:chExt cx="1525920" cy="1062334"/>
          </a:xfrm>
        </p:grpSpPr>
        <p:sp>
          <p:nvSpPr>
            <p:cNvPr id="17" name="Flecha derecha 16"/>
            <p:cNvSpPr/>
            <p:nvPr/>
          </p:nvSpPr>
          <p:spPr>
            <a:xfrm>
              <a:off x="3574351" y="588758"/>
              <a:ext cx="1525920" cy="1062334"/>
            </a:xfrm>
            <a:prstGeom prst="rightArrow">
              <a:avLst>
                <a:gd name="adj1" fmla="val 70000"/>
                <a:gd name="adj2" fmla="val 50000"/>
              </a:avLst>
            </a:prstGeom>
            <a:solidFill>
              <a:schemeClr val="bg1">
                <a:lumMod val="75000"/>
              </a:schemeClr>
            </a:solidFill>
          </p:spPr>
          <p:style>
            <a:lnRef idx="2">
              <a:schemeClr val="accent4">
                <a:tint val="40000"/>
                <a:alpha val="90000"/>
                <a:hueOff val="0"/>
                <a:satOff val="0"/>
                <a:lumOff val="0"/>
                <a:alphaOff val="0"/>
              </a:schemeClr>
            </a:lnRef>
            <a:fillRef idx="1">
              <a:scrgbClr r="0" g="0" b="0"/>
            </a:fillRef>
            <a:effectRef idx="0">
              <a:schemeClr val="accent4">
                <a:tint val="40000"/>
                <a:alpha val="90000"/>
                <a:hueOff val="0"/>
                <a:satOff val="0"/>
                <a:lumOff val="0"/>
                <a:alphaOff val="0"/>
              </a:schemeClr>
            </a:effectRef>
            <a:fontRef idx="minor">
              <a:schemeClr val="dk1">
                <a:hueOff val="0"/>
                <a:satOff val="0"/>
                <a:lumOff val="0"/>
                <a:alphaOff val="0"/>
              </a:schemeClr>
            </a:fontRef>
          </p:style>
        </p:sp>
        <p:sp>
          <p:nvSpPr>
            <p:cNvPr id="18" name="Flecha derecha 12"/>
            <p:cNvSpPr/>
            <p:nvPr/>
          </p:nvSpPr>
          <p:spPr>
            <a:xfrm>
              <a:off x="3955831" y="748108"/>
              <a:ext cx="772623" cy="743634"/>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0320" tIns="5080" rIns="10160" bIns="5080" numCol="1" spcCol="1270" anchor="ctr" anchorCtr="0">
              <a:noAutofit/>
            </a:bodyPr>
            <a:lstStyle/>
            <a:p>
              <a:pPr marL="57150" lvl="1" indent="-57150" algn="l" defTabSz="355600">
                <a:lnSpc>
                  <a:spcPct val="90000"/>
                </a:lnSpc>
                <a:spcBef>
                  <a:spcPct val="0"/>
                </a:spcBef>
                <a:spcAft>
                  <a:spcPct val="15000"/>
                </a:spcAft>
                <a:buChar char="••"/>
              </a:pPr>
              <a:r>
                <a:rPr lang="es-CL" sz="800" b="1" kern="1200" dirty="0">
                  <a:solidFill>
                    <a:schemeClr val="tx1"/>
                  </a:solidFill>
                </a:rPr>
                <a:t>Provisiona desde el cliente</a:t>
              </a:r>
            </a:p>
            <a:p>
              <a:pPr marL="57150" lvl="1" indent="-57150" algn="l" defTabSz="355600">
                <a:lnSpc>
                  <a:spcPct val="90000"/>
                </a:lnSpc>
                <a:spcBef>
                  <a:spcPct val="0"/>
                </a:spcBef>
                <a:spcAft>
                  <a:spcPct val="15000"/>
                </a:spcAft>
                <a:buChar char="••"/>
              </a:pPr>
              <a:r>
                <a:rPr lang="es-CL" sz="800" b="1" kern="1200">
                  <a:solidFill>
                    <a:schemeClr val="tx1"/>
                  </a:solidFill>
                </a:rPr>
                <a:t>Paga Proveedores</a:t>
              </a:r>
              <a:endParaRPr lang="es-CL" sz="800" b="1" kern="1200" dirty="0">
                <a:solidFill>
                  <a:schemeClr val="tx1"/>
                </a:solidFill>
              </a:endParaRPr>
            </a:p>
          </p:txBody>
        </p:sp>
      </p:grpSp>
      <p:grpSp>
        <p:nvGrpSpPr>
          <p:cNvPr id="14" name="Grupo 13"/>
          <p:cNvGrpSpPr/>
          <p:nvPr/>
        </p:nvGrpSpPr>
        <p:grpSpPr>
          <a:xfrm>
            <a:off x="10454412" y="4599460"/>
            <a:ext cx="607655" cy="607655"/>
            <a:chOff x="3425828" y="816097"/>
            <a:chExt cx="607655" cy="607655"/>
          </a:xfrm>
        </p:grpSpPr>
        <p:sp>
          <p:nvSpPr>
            <p:cNvPr id="15" name="Elipse 14"/>
            <p:cNvSpPr/>
            <p:nvPr/>
          </p:nvSpPr>
          <p:spPr>
            <a:xfrm>
              <a:off x="3425828" y="816097"/>
              <a:ext cx="607655" cy="607655"/>
            </a:xfrm>
            <a:prstGeom prst="ellipse">
              <a:avLst/>
            </a:prstGeom>
            <a:solidFill>
              <a:srgbClr val="FF0000"/>
            </a:solidFill>
          </p:spPr>
          <p:style>
            <a:lnRef idx="2">
              <a:schemeClr val="lt1">
                <a:hueOff val="0"/>
                <a:satOff val="0"/>
                <a:lumOff val="0"/>
                <a:alphaOff val="0"/>
              </a:schemeClr>
            </a:lnRef>
            <a:fillRef idx="1">
              <a:scrgbClr r="0" g="0" b="0"/>
            </a:fillRef>
            <a:effectRef idx="0">
              <a:schemeClr val="accent4">
                <a:hueOff val="0"/>
                <a:satOff val="0"/>
                <a:lumOff val="0"/>
                <a:alphaOff val="0"/>
              </a:schemeClr>
            </a:effectRef>
            <a:fontRef idx="minor">
              <a:schemeClr val="lt1"/>
            </a:fontRef>
          </p:style>
        </p:sp>
        <p:sp>
          <p:nvSpPr>
            <p:cNvPr id="16" name="Elipse 14"/>
            <p:cNvSpPr/>
            <p:nvPr/>
          </p:nvSpPr>
          <p:spPr>
            <a:xfrm>
              <a:off x="3514817" y="905086"/>
              <a:ext cx="429677" cy="42967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810" tIns="3810" rIns="3810" bIns="3810" numCol="1" spcCol="1270" anchor="ctr" anchorCtr="0">
              <a:noAutofit/>
            </a:bodyPr>
            <a:lstStyle/>
            <a:p>
              <a:pPr lvl="0" algn="ctr" defTabSz="266700">
                <a:lnSpc>
                  <a:spcPct val="90000"/>
                </a:lnSpc>
                <a:spcBef>
                  <a:spcPct val="0"/>
                </a:spcBef>
                <a:spcAft>
                  <a:spcPct val="35000"/>
                </a:spcAft>
              </a:pPr>
              <a:r>
                <a:rPr lang="es-CL" sz="600" kern="1200" dirty="0"/>
                <a:t>HUB de Pago</a:t>
              </a:r>
            </a:p>
          </p:txBody>
        </p:sp>
      </p:grpSp>
      <p:cxnSp>
        <p:nvCxnSpPr>
          <p:cNvPr id="28" name="Conector recto de flecha 27"/>
          <p:cNvCxnSpPr>
            <a:endCxn id="23" idx="2"/>
          </p:cNvCxnSpPr>
          <p:nvPr/>
        </p:nvCxnSpPr>
        <p:spPr>
          <a:xfrm>
            <a:off x="7028633" y="2772697"/>
            <a:ext cx="0" cy="21305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9049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p:txBody>
          <a:bodyPr/>
          <a:lstStyle/>
          <a:p>
            <a:fld id="{BC0D97B6-E32F-4D7D-B839-7C3B51F2640F}" type="slidenum">
              <a:rPr lang="es-ES" smtClean="0"/>
              <a:pPr/>
              <a:t>6</a:t>
            </a:fld>
            <a:endParaRPr lang="es-ES" dirty="0"/>
          </a:p>
        </p:txBody>
      </p:sp>
      <p:pic>
        <p:nvPicPr>
          <p:cNvPr id="8" name="Imagen 7"/>
          <p:cNvPicPr>
            <a:picLocks noChangeAspect="1"/>
          </p:cNvPicPr>
          <p:nvPr/>
        </p:nvPicPr>
        <p:blipFill>
          <a:blip r:embed="rId2"/>
          <a:stretch>
            <a:fillRect/>
          </a:stretch>
        </p:blipFill>
        <p:spPr>
          <a:xfrm>
            <a:off x="132346" y="4345"/>
            <a:ext cx="11538285" cy="6806396"/>
          </a:xfrm>
          <a:prstGeom prst="rect">
            <a:avLst/>
          </a:prstGeom>
        </p:spPr>
      </p:pic>
      <p:sp>
        <p:nvSpPr>
          <p:cNvPr id="9" name="Botón de acción: Volver 8">
            <a:hlinkClick r:id="" action="ppaction://hlinkshowjump?jump=lastslideviewed" highlightClick="1"/>
          </p:cNvPr>
          <p:cNvSpPr/>
          <p:nvPr/>
        </p:nvSpPr>
        <p:spPr>
          <a:xfrm>
            <a:off x="649705" y="300789"/>
            <a:ext cx="565484" cy="457200"/>
          </a:xfrm>
          <a:prstGeom prst="actionButtonRetur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Tree>
    <p:extLst>
      <p:ext uri="{BB962C8B-B14F-4D97-AF65-F5344CB8AC3E}">
        <p14:creationId xmlns:p14="http://schemas.microsoft.com/office/powerpoint/2010/main" val="4007559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2262B6E4-19F9-4CB2-BE53-9A61D868255C}"/>
              </a:ext>
            </a:extLst>
          </p:cNvPr>
          <p:cNvSpPr>
            <a:spLocks noGrp="1"/>
          </p:cNvSpPr>
          <p:nvPr>
            <p:ph type="body" sz="quarter" idx="14"/>
          </p:nvPr>
        </p:nvSpPr>
        <p:spPr/>
        <p:txBody>
          <a:bodyPr/>
          <a:lstStyle/>
          <a:p>
            <a:r>
              <a:rPr lang="es-ES" dirty="0"/>
              <a:t>Flujos </a:t>
            </a:r>
            <a:r>
              <a:rPr lang="es-ES" dirty="0" err="1"/>
              <a:t>Confirming</a:t>
            </a:r>
            <a:endParaRPr lang="es-ES" dirty="0"/>
          </a:p>
        </p:txBody>
      </p:sp>
      <p:sp>
        <p:nvSpPr>
          <p:cNvPr id="3" name="Marcador de texto 2">
            <a:extLst>
              <a:ext uri="{FF2B5EF4-FFF2-40B4-BE49-F238E27FC236}">
                <a16:creationId xmlns:a16="http://schemas.microsoft.com/office/drawing/2014/main" id="{874A6176-24AD-4964-A91E-5A3C5459014B}"/>
              </a:ext>
            </a:extLst>
          </p:cNvPr>
          <p:cNvSpPr>
            <a:spLocks noGrp="1"/>
          </p:cNvSpPr>
          <p:nvPr>
            <p:ph type="body" sz="quarter" idx="16"/>
          </p:nvPr>
        </p:nvSpPr>
        <p:spPr>
          <a:xfrm>
            <a:off x="711024" y="1007163"/>
            <a:ext cx="3911401" cy="657546"/>
          </a:xfrm>
        </p:spPr>
        <p:txBody>
          <a:bodyPr/>
          <a:lstStyle/>
          <a:p>
            <a:r>
              <a:rPr lang="es-CL" dirty="0" err="1"/>
              <a:t>Confirming</a:t>
            </a:r>
            <a:r>
              <a:rPr lang="es-CL" dirty="0"/>
              <a:t> Tradicional en CLP vía </a:t>
            </a:r>
            <a:r>
              <a:rPr lang="es-CL" dirty="0" err="1"/>
              <a:t>Hub</a:t>
            </a:r>
            <a:r>
              <a:rPr lang="es-CL" dirty="0"/>
              <a:t> de Pago-Banco-Portal Indexa-Banco. Sin Pago a Proveedores</a:t>
            </a:r>
          </a:p>
        </p:txBody>
      </p:sp>
      <p:pic>
        <p:nvPicPr>
          <p:cNvPr id="25" name="Gráfico 24">
            <a:extLst>
              <a:ext uri="{FF2B5EF4-FFF2-40B4-BE49-F238E27FC236}">
                <a16:creationId xmlns:a16="http://schemas.microsoft.com/office/drawing/2014/main" id="{097219B3-CAE5-4CE1-8883-0637F28B4FA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843945" y="5586272"/>
            <a:ext cx="284401" cy="270746"/>
          </a:xfrm>
          <a:prstGeom prst="rect">
            <a:avLst/>
          </a:prstGeom>
        </p:spPr>
      </p:pic>
      <p:sp>
        <p:nvSpPr>
          <p:cNvPr id="5" name="Marcador de número de diapositiva 4">
            <a:extLst>
              <a:ext uri="{FF2B5EF4-FFF2-40B4-BE49-F238E27FC236}">
                <a16:creationId xmlns:a16="http://schemas.microsoft.com/office/drawing/2014/main" id="{5AB3B4B8-AC11-42F8-80FC-B561CDC966FD}"/>
              </a:ext>
            </a:extLst>
          </p:cNvPr>
          <p:cNvSpPr>
            <a:spLocks noGrp="1"/>
          </p:cNvSpPr>
          <p:nvPr>
            <p:ph type="sldNum" sz="quarter" idx="12"/>
          </p:nvPr>
        </p:nvSpPr>
        <p:spPr/>
        <p:txBody>
          <a:bodyPr/>
          <a:lstStyle/>
          <a:p>
            <a:fld id="{BC0D97B6-E32F-4D7D-B839-7C3B51F2640F}" type="slidenum">
              <a:rPr lang="es-ES" smtClean="0"/>
              <a:pPr/>
              <a:t>7</a:t>
            </a:fld>
            <a:endParaRPr lang="es-ES" dirty="0"/>
          </a:p>
        </p:txBody>
      </p:sp>
      <p:graphicFrame>
        <p:nvGraphicFramePr>
          <p:cNvPr id="8" name="Diagrama 7"/>
          <p:cNvGraphicFramePr/>
          <p:nvPr>
            <p:extLst>
              <p:ext uri="{D42A27DB-BD31-4B8C-83A1-F6EECF244321}">
                <p14:modId xmlns:p14="http://schemas.microsoft.com/office/powerpoint/2010/main" val="610428430"/>
              </p:ext>
            </p:extLst>
          </p:nvPr>
        </p:nvGraphicFramePr>
        <p:xfrm>
          <a:off x="0" y="1414673"/>
          <a:ext cx="12192000" cy="207715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7" name="CuadroTexto 6"/>
          <p:cNvSpPr txBox="1"/>
          <p:nvPr/>
        </p:nvSpPr>
        <p:spPr>
          <a:xfrm>
            <a:off x="1878652" y="3214830"/>
            <a:ext cx="950495" cy="276999"/>
          </a:xfrm>
          <a:prstGeom prst="rect">
            <a:avLst/>
          </a:prstGeom>
          <a:noFill/>
        </p:spPr>
        <p:txBody>
          <a:bodyPr wrap="square" rtlCol="0">
            <a:spAutoFit/>
          </a:bodyPr>
          <a:lstStyle/>
          <a:p>
            <a:r>
              <a:rPr lang="es-CL" sz="1200" dirty="0">
                <a:solidFill>
                  <a:srgbClr val="FF0000"/>
                </a:solidFill>
                <a:hlinkClick r:id="rId9" action="ppaction://hlinksldjump"/>
              </a:rPr>
              <a:t>Ver detalle</a:t>
            </a:r>
            <a:endParaRPr lang="es-CL" sz="1200" dirty="0">
              <a:solidFill>
                <a:srgbClr val="FF0000"/>
              </a:solidFill>
            </a:endParaRPr>
          </a:p>
        </p:txBody>
      </p:sp>
    </p:spTree>
    <p:extLst>
      <p:ext uri="{BB962C8B-B14F-4D97-AF65-F5344CB8AC3E}">
        <p14:creationId xmlns:p14="http://schemas.microsoft.com/office/powerpoint/2010/main" val="1907528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p:txBody>
          <a:bodyPr/>
          <a:lstStyle/>
          <a:p>
            <a:fld id="{BC0D97B6-E32F-4D7D-B839-7C3B51F2640F}" type="slidenum">
              <a:rPr lang="es-ES" smtClean="0"/>
              <a:pPr/>
              <a:t>8</a:t>
            </a:fld>
            <a:endParaRPr lang="es-ES" dirty="0"/>
          </a:p>
        </p:txBody>
      </p:sp>
      <p:pic>
        <p:nvPicPr>
          <p:cNvPr id="8" name="Imagen 7"/>
          <p:cNvPicPr>
            <a:picLocks noChangeAspect="1"/>
          </p:cNvPicPr>
          <p:nvPr/>
        </p:nvPicPr>
        <p:blipFill>
          <a:blip r:embed="rId2"/>
          <a:stretch>
            <a:fillRect/>
          </a:stretch>
        </p:blipFill>
        <p:spPr>
          <a:xfrm>
            <a:off x="144379" y="37065"/>
            <a:ext cx="11694695" cy="6665015"/>
          </a:xfrm>
          <a:prstGeom prst="rect">
            <a:avLst/>
          </a:prstGeom>
        </p:spPr>
      </p:pic>
      <p:sp>
        <p:nvSpPr>
          <p:cNvPr id="9" name="Botón de acción: Volver 8">
            <a:hlinkClick r:id="" action="ppaction://hlinkshowjump?jump=lastslideviewed" highlightClick="1"/>
          </p:cNvPr>
          <p:cNvSpPr/>
          <p:nvPr/>
        </p:nvSpPr>
        <p:spPr>
          <a:xfrm>
            <a:off x="685800" y="541421"/>
            <a:ext cx="565484" cy="517358"/>
          </a:xfrm>
          <a:prstGeom prst="actionButtonRetur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Tree>
    <p:extLst>
      <p:ext uri="{BB962C8B-B14F-4D97-AF65-F5344CB8AC3E}">
        <p14:creationId xmlns:p14="http://schemas.microsoft.com/office/powerpoint/2010/main" val="3266056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2262B6E4-19F9-4CB2-BE53-9A61D868255C}"/>
              </a:ext>
            </a:extLst>
          </p:cNvPr>
          <p:cNvSpPr>
            <a:spLocks noGrp="1"/>
          </p:cNvSpPr>
          <p:nvPr>
            <p:ph type="body" sz="quarter" idx="14"/>
          </p:nvPr>
        </p:nvSpPr>
        <p:spPr/>
        <p:txBody>
          <a:bodyPr/>
          <a:lstStyle/>
          <a:p>
            <a:r>
              <a:rPr lang="es-ES" dirty="0"/>
              <a:t>Flujos </a:t>
            </a:r>
            <a:r>
              <a:rPr lang="es-ES" dirty="0" err="1"/>
              <a:t>Confirming</a:t>
            </a:r>
            <a:endParaRPr lang="es-ES" dirty="0"/>
          </a:p>
        </p:txBody>
      </p:sp>
      <p:sp>
        <p:nvSpPr>
          <p:cNvPr id="3" name="Marcador de texto 2">
            <a:extLst>
              <a:ext uri="{FF2B5EF4-FFF2-40B4-BE49-F238E27FC236}">
                <a16:creationId xmlns:a16="http://schemas.microsoft.com/office/drawing/2014/main" id="{874A6176-24AD-4964-A91E-5A3C5459014B}"/>
              </a:ext>
            </a:extLst>
          </p:cNvPr>
          <p:cNvSpPr>
            <a:spLocks noGrp="1"/>
          </p:cNvSpPr>
          <p:nvPr>
            <p:ph type="body" sz="quarter" idx="16"/>
          </p:nvPr>
        </p:nvSpPr>
        <p:spPr>
          <a:xfrm>
            <a:off x="711024" y="1007163"/>
            <a:ext cx="3911401" cy="657546"/>
          </a:xfrm>
        </p:spPr>
        <p:txBody>
          <a:bodyPr/>
          <a:lstStyle/>
          <a:p>
            <a:r>
              <a:rPr lang="es-CL" dirty="0" err="1"/>
              <a:t>Confirming</a:t>
            </a:r>
            <a:r>
              <a:rPr lang="es-CL" dirty="0"/>
              <a:t> Deudor (Tasa  Vencida) en CLP o USD vía Factor55 - Banco</a:t>
            </a:r>
          </a:p>
        </p:txBody>
      </p:sp>
      <p:pic>
        <p:nvPicPr>
          <p:cNvPr id="25" name="Gráfico 24">
            <a:extLst>
              <a:ext uri="{FF2B5EF4-FFF2-40B4-BE49-F238E27FC236}">
                <a16:creationId xmlns:a16="http://schemas.microsoft.com/office/drawing/2014/main" id="{097219B3-CAE5-4CE1-8883-0637F28B4FA3}"/>
              </a:ext>
            </a:extLst>
          </p:cNvPr>
          <p:cNvPicPr>
            <a:picLocks noChangeAspect="1"/>
          </p:cNvPicPr>
          <p:nvPr/>
        </p:nvPicPr>
        <p:blipFill>
          <a:blip r:embed="rId2"/>
          <a:stretch>
            <a:fillRect/>
          </a:stretch>
        </p:blipFill>
        <p:spPr>
          <a:xfrm>
            <a:off x="10843945" y="5586272"/>
            <a:ext cx="284401" cy="270746"/>
          </a:xfrm>
          <a:prstGeom prst="rect">
            <a:avLst/>
          </a:prstGeom>
        </p:spPr>
      </p:pic>
      <p:sp>
        <p:nvSpPr>
          <p:cNvPr id="5" name="Marcador de número de diapositiva 4">
            <a:extLst>
              <a:ext uri="{FF2B5EF4-FFF2-40B4-BE49-F238E27FC236}">
                <a16:creationId xmlns:a16="http://schemas.microsoft.com/office/drawing/2014/main" id="{5AB3B4B8-AC11-42F8-80FC-B561CDC966FD}"/>
              </a:ext>
            </a:extLst>
          </p:cNvPr>
          <p:cNvSpPr>
            <a:spLocks noGrp="1"/>
          </p:cNvSpPr>
          <p:nvPr>
            <p:ph type="sldNum" sz="quarter" idx="12"/>
          </p:nvPr>
        </p:nvSpPr>
        <p:spPr/>
        <p:txBody>
          <a:bodyPr/>
          <a:lstStyle/>
          <a:p>
            <a:fld id="{BC0D97B6-E32F-4D7D-B839-7C3B51F2640F}" type="slidenum">
              <a:rPr lang="es-ES" smtClean="0">
                <a:solidFill>
                  <a:srgbClr val="EB0000"/>
                </a:solidFill>
              </a:rPr>
              <a:pPr/>
              <a:t>9</a:t>
            </a:fld>
            <a:endParaRPr lang="es-ES" dirty="0">
              <a:solidFill>
                <a:srgbClr val="EB0000"/>
              </a:solidFill>
            </a:endParaRPr>
          </a:p>
        </p:txBody>
      </p:sp>
      <p:graphicFrame>
        <p:nvGraphicFramePr>
          <p:cNvPr id="7" name="Diagrama 6"/>
          <p:cNvGraphicFramePr/>
          <p:nvPr/>
        </p:nvGraphicFramePr>
        <p:xfrm>
          <a:off x="0" y="1382890"/>
          <a:ext cx="11803743" cy="20771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0268608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Tema de Office">
  <a:themeElements>
    <a:clrScheme name="Personalizado 3">
      <a:dk1>
        <a:sysClr val="windowText" lastClr="000000"/>
      </a:dk1>
      <a:lt1>
        <a:sysClr val="window" lastClr="FFFFFF"/>
      </a:lt1>
      <a:dk2>
        <a:srgbClr val="6E7678"/>
      </a:dk2>
      <a:lt2>
        <a:srgbClr val="E7E6E6"/>
      </a:lt2>
      <a:accent1>
        <a:srgbClr val="EB0000"/>
      </a:accent1>
      <a:accent2>
        <a:srgbClr val="DEEDF1"/>
      </a:accent2>
      <a:accent3>
        <a:srgbClr val="9D3566"/>
      </a:accent3>
      <a:accent4>
        <a:srgbClr val="62B967"/>
      </a:accent4>
      <a:accent5>
        <a:srgbClr val="1AB2BB"/>
      </a:accent5>
      <a:accent6>
        <a:srgbClr val="FFCB32"/>
      </a:accent6>
      <a:hlink>
        <a:srgbClr val="3265FF"/>
      </a:hlink>
      <a:folHlink>
        <a:srgbClr val="954F72"/>
      </a:folHlink>
    </a:clrScheme>
    <a:fontScheme name="Personalizado 66">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Tema de Office">
  <a:themeElements>
    <a:clrScheme name="Personalizado 3">
      <a:dk1>
        <a:sysClr val="windowText" lastClr="000000"/>
      </a:dk1>
      <a:lt1>
        <a:sysClr val="window" lastClr="FFFFFF"/>
      </a:lt1>
      <a:dk2>
        <a:srgbClr val="6E7678"/>
      </a:dk2>
      <a:lt2>
        <a:srgbClr val="E7E6E6"/>
      </a:lt2>
      <a:accent1>
        <a:srgbClr val="EB0000"/>
      </a:accent1>
      <a:accent2>
        <a:srgbClr val="DEEDF1"/>
      </a:accent2>
      <a:accent3>
        <a:srgbClr val="9D3566"/>
      </a:accent3>
      <a:accent4>
        <a:srgbClr val="62B967"/>
      </a:accent4>
      <a:accent5>
        <a:srgbClr val="1AB2BB"/>
      </a:accent5>
      <a:accent6>
        <a:srgbClr val="FFCB32"/>
      </a:accent6>
      <a:hlink>
        <a:srgbClr val="3265FF"/>
      </a:hlink>
      <a:folHlink>
        <a:srgbClr val="954F72"/>
      </a:folHlink>
    </a:clrScheme>
    <a:fontScheme name="Personalizado 66">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5533</TotalTime>
  <Words>743</Words>
  <Application>Microsoft Office PowerPoint</Application>
  <PresentationFormat>Widescreen</PresentationFormat>
  <Paragraphs>154</Paragraphs>
  <Slides>18</Slides>
  <Notes>0</Notes>
  <HiddenSlides>2</HiddenSlides>
  <MMClips>0</MMClips>
  <ScaleCrop>false</ScaleCrop>
  <HeadingPairs>
    <vt:vector size="4" baseType="variant">
      <vt:variant>
        <vt:lpstr>Theme</vt:lpstr>
      </vt:variant>
      <vt:variant>
        <vt:i4>2</vt:i4>
      </vt:variant>
      <vt:variant>
        <vt:lpstr>Slide Titles</vt:lpstr>
      </vt:variant>
      <vt:variant>
        <vt:i4>18</vt:i4>
      </vt:variant>
    </vt:vector>
  </HeadingPairs>
  <TitlesOfParts>
    <vt:vector size="20" baseType="lpstr">
      <vt:lpstr>Tema de Office</vt:lpstr>
      <vt:lpstr>1_Tema de Office</vt:lpstr>
      <vt:lpstr>Confirming Local. </vt:lpstr>
      <vt:lpstr>PowerPoint Presentation</vt:lpstr>
      <vt:lpstr>Flujos de Negocios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Diagrama Confirming</vt:lpstr>
      <vt:lpstr>PowerPoint Presentation</vt:lpstr>
      <vt:lpstr>Informes</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Template Power Point SANTANDER</dc:title>
  <dc:creator>Presentalia (info@presentalia.com)</dc:creator>
  <cp:lastModifiedBy>Rene Estay Pimentel</cp:lastModifiedBy>
  <cp:revision>57</cp:revision>
  <dcterms:created xsi:type="dcterms:W3CDTF">2018-03-19T11:10:43Z</dcterms:created>
  <dcterms:modified xsi:type="dcterms:W3CDTF">2025-03-27T18:52:10Z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0c2abd79-57a9-4473-8700-c843f76a1e37_Enabled">
    <vt:lpwstr>true</vt:lpwstr>
  </property>
  <property fmtid="{D5CDD505-2E9C-101B-9397-08002B2CF9AE}" pid="3" name="MSIP_Label_0c2abd79-57a9-4473-8700-c843f76a1e37_SetDate">
    <vt:lpwstr>2023-03-28T11:04:38Z</vt:lpwstr>
  </property>
  <property fmtid="{D5CDD505-2E9C-101B-9397-08002B2CF9AE}" pid="4" name="MSIP_Label_0c2abd79-57a9-4473-8700-c843f76a1e37_Method">
    <vt:lpwstr>Privileged</vt:lpwstr>
  </property>
  <property fmtid="{D5CDD505-2E9C-101B-9397-08002B2CF9AE}" pid="5" name="MSIP_Label_0c2abd79-57a9-4473-8700-c843f76a1e37_Name">
    <vt:lpwstr>Internal</vt:lpwstr>
  </property>
  <property fmtid="{D5CDD505-2E9C-101B-9397-08002B2CF9AE}" pid="6" name="MSIP_Label_0c2abd79-57a9-4473-8700-c843f76a1e37_SiteId">
    <vt:lpwstr>35595a02-4d6d-44ac-99e1-f9ab4cd872db</vt:lpwstr>
  </property>
  <property fmtid="{D5CDD505-2E9C-101B-9397-08002B2CF9AE}" pid="7" name="MSIP_Label_0c2abd79-57a9-4473-8700-c843f76a1e37_ActionId">
    <vt:lpwstr>cbe407d1-6e41-47e7-9db1-0776994531cf</vt:lpwstr>
  </property>
  <property fmtid="{D5CDD505-2E9C-101B-9397-08002B2CF9AE}" pid="8" name="MSIP_Label_0c2abd79-57a9-4473-8700-c843f76a1e37_ContentBits">
    <vt:lpwstr>0</vt:lpwstr>
  </property>
</Properties>
</file>